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bookmarkIdSeed="3">
  <p:sldMasterIdLst>
    <p:sldMasterId id="2147483660" r:id="rId4"/>
  </p:sldMasterIdLst>
  <p:notesMasterIdLst>
    <p:notesMasterId r:id="rId21"/>
  </p:notesMasterIdLst>
  <p:handoutMasterIdLst>
    <p:handoutMasterId r:id="rId22"/>
  </p:handoutMasterIdLst>
  <p:sldIdLst>
    <p:sldId id="256" r:id="rId5"/>
    <p:sldId id="304" r:id="rId6"/>
    <p:sldId id="288" r:id="rId7"/>
    <p:sldId id="317" r:id="rId8"/>
    <p:sldId id="315" r:id="rId9"/>
    <p:sldId id="319" r:id="rId10"/>
    <p:sldId id="300" r:id="rId11"/>
    <p:sldId id="310" r:id="rId12"/>
    <p:sldId id="312" r:id="rId13"/>
    <p:sldId id="318" r:id="rId14"/>
    <p:sldId id="320" r:id="rId15"/>
    <p:sldId id="316" r:id="rId16"/>
    <p:sldId id="314" r:id="rId17"/>
    <p:sldId id="306" r:id="rId18"/>
    <p:sldId id="321" r:id="rId19"/>
    <p:sldId id="307"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Lst>
        </p14:section>
        <p14:section name="Design, Morph, Annotate, Work Together, Tell Me" id="{B9B51309-D148-4332-87C2-07BE32FBCA3B}">
          <p14:sldIdLst>
            <p14:sldId id="304"/>
            <p14:sldId id="288"/>
            <p14:sldId id="317"/>
            <p14:sldId id="315"/>
            <p14:sldId id="319"/>
            <p14:sldId id="300"/>
            <p14:sldId id="310"/>
            <p14:sldId id="312"/>
            <p14:sldId id="318"/>
            <p14:sldId id="320"/>
            <p14:sldId id="316"/>
            <p14:sldId id="314"/>
            <p14:sldId id="306"/>
            <p14:sldId id="321"/>
            <p14:sldId id="307"/>
          </p14:sldIdLst>
        </p14:section>
        <p14:section name="Learn More" id="{2CC34DB2-6590-42C0-AD4B-A04C6060184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241" autoAdjust="0"/>
  </p:normalViewPr>
  <p:slideViewPr>
    <p:cSldViewPr snapToGrid="0">
      <p:cViewPr varScale="1">
        <p:scale>
          <a:sx n="77" d="100"/>
          <a:sy n="77" d="100"/>
        </p:scale>
        <p:origin x="642"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41E788-FD01-4C78-8691-24FB930349D3}" type="doc">
      <dgm:prSet loTypeId="urn:microsoft.com/office/officeart/2005/8/layout/orgChart1" loCatId="hierarchy" qsTypeId="urn:microsoft.com/office/officeart/2005/8/quickstyle/3d2" qsCatId="3D" csTypeId="urn:microsoft.com/office/officeart/2005/8/colors/accent1_1" csCatId="accent1" phldr="1"/>
      <dgm:spPr/>
      <dgm:t>
        <a:bodyPr/>
        <a:lstStyle/>
        <a:p>
          <a:endParaRPr lang="en-US"/>
        </a:p>
      </dgm:t>
    </dgm:pt>
    <dgm:pt modelId="{7E360579-5A70-4A12-BADB-691354F8F97E}">
      <dgm:prSet custT="1"/>
      <dgm:spPr/>
      <dgm:t>
        <a:bodyPr/>
        <a:lstStyle/>
        <a:p>
          <a:r>
            <a:rPr lang="en-US" sz="1200" b="1" u="sng" dirty="0" smtClean="0">
              <a:latin typeface="Times New Roman" pitchFamily="18" charset="0"/>
              <a:cs typeface="Times New Roman" pitchFamily="18" charset="0"/>
            </a:rPr>
            <a:t>8</a:t>
          </a:r>
          <a:r>
            <a:rPr lang="en-US" sz="1200" b="1" u="sng" baseline="30000" dirty="0" smtClean="0">
              <a:latin typeface="Times New Roman" pitchFamily="18" charset="0"/>
              <a:cs typeface="Times New Roman" pitchFamily="18" charset="0"/>
            </a:rPr>
            <a:t>th</a:t>
          </a:r>
          <a:r>
            <a:rPr lang="en-US" sz="1200" b="1" u="sng" dirty="0" smtClean="0">
              <a:latin typeface="Times New Roman" pitchFamily="18" charset="0"/>
              <a:cs typeface="Times New Roman" pitchFamily="18" charset="0"/>
            </a:rPr>
            <a:t> Grade Office</a:t>
          </a:r>
        </a:p>
        <a:p>
          <a:r>
            <a:rPr lang="en-US" sz="1200" b="0" dirty="0" smtClean="0">
              <a:latin typeface="Times New Roman" pitchFamily="18" charset="0"/>
              <a:cs typeface="Times New Roman" pitchFamily="18" charset="0"/>
            </a:rPr>
            <a:t>Building 4 2</a:t>
          </a:r>
          <a:r>
            <a:rPr lang="en-US" sz="1200" b="0" baseline="30000" dirty="0" smtClean="0">
              <a:latin typeface="Times New Roman" pitchFamily="18" charset="0"/>
              <a:cs typeface="Times New Roman" pitchFamily="18" charset="0"/>
            </a:rPr>
            <a:t>nd</a:t>
          </a:r>
          <a:r>
            <a:rPr lang="en-US" sz="1200" b="0" dirty="0" smtClean="0">
              <a:latin typeface="Times New Roman" pitchFamily="18" charset="0"/>
              <a:cs typeface="Times New Roman" pitchFamily="18" charset="0"/>
            </a:rPr>
            <a:t> floor</a:t>
          </a:r>
        </a:p>
        <a:p>
          <a:r>
            <a:rPr lang="en-US" sz="1200" b="0" dirty="0" smtClean="0">
              <a:latin typeface="Times New Roman" pitchFamily="18" charset="0"/>
              <a:cs typeface="Times New Roman" pitchFamily="18" charset="0"/>
            </a:rPr>
            <a:t>Dr. Adams, Assistant Principal</a:t>
          </a:r>
        </a:p>
        <a:p>
          <a:r>
            <a:rPr lang="en-US" sz="1200" b="0" dirty="0" smtClean="0">
              <a:latin typeface="Times New Roman" pitchFamily="18" charset="0"/>
              <a:cs typeface="Times New Roman" pitchFamily="18" charset="0"/>
            </a:rPr>
            <a:t>Ms. Krupp, 8</a:t>
          </a:r>
          <a:r>
            <a:rPr lang="en-US" sz="1200" b="0" baseline="30000" dirty="0" smtClean="0">
              <a:latin typeface="Times New Roman" pitchFamily="18" charset="0"/>
              <a:cs typeface="Times New Roman" pitchFamily="18" charset="0"/>
            </a:rPr>
            <a:t>th</a:t>
          </a:r>
          <a:r>
            <a:rPr lang="en-US" sz="1200" b="0" dirty="0" smtClean="0">
              <a:latin typeface="Times New Roman" pitchFamily="18" charset="0"/>
              <a:cs typeface="Times New Roman" pitchFamily="18" charset="0"/>
            </a:rPr>
            <a:t> grade Counselor</a:t>
          </a:r>
        </a:p>
        <a:p>
          <a:r>
            <a:rPr lang="en-US" sz="1200" b="0" dirty="0" smtClean="0">
              <a:latin typeface="Times New Roman" pitchFamily="18" charset="0"/>
              <a:cs typeface="Times New Roman" pitchFamily="18" charset="0"/>
            </a:rPr>
            <a:t>Ms. Lehner, Clerk</a:t>
          </a:r>
          <a:endParaRPr lang="en-US" sz="1200" b="0" dirty="0">
            <a:latin typeface="Times New Roman" pitchFamily="18" charset="0"/>
            <a:cs typeface="Times New Roman" pitchFamily="18" charset="0"/>
          </a:endParaRPr>
        </a:p>
      </dgm:t>
    </dgm:pt>
    <dgm:pt modelId="{41C20BB1-4D84-457E-AF7E-5CB643E5A7D6}" type="sibTrans" cxnId="{E8FBB473-D1BD-49B8-8B8D-797E17393420}">
      <dgm:prSet/>
      <dgm:spPr/>
      <dgm:t>
        <a:bodyPr/>
        <a:lstStyle/>
        <a:p>
          <a:endParaRPr lang="en-US" sz="800">
            <a:latin typeface="Times New Roman" pitchFamily="18" charset="0"/>
            <a:cs typeface="Times New Roman" pitchFamily="18" charset="0"/>
          </a:endParaRPr>
        </a:p>
      </dgm:t>
    </dgm:pt>
    <dgm:pt modelId="{726FA1BE-F76C-414E-A937-E27A950BC2A4}" type="parTrans" cxnId="{E8FBB473-D1BD-49B8-8B8D-797E17393420}">
      <dgm:prSet/>
      <dgm:spPr/>
      <dgm:t>
        <a:bodyPr/>
        <a:lstStyle/>
        <a:p>
          <a:endParaRPr lang="en-US" sz="800">
            <a:latin typeface="Times New Roman" pitchFamily="18" charset="0"/>
            <a:cs typeface="Times New Roman" pitchFamily="18" charset="0"/>
          </a:endParaRPr>
        </a:p>
      </dgm:t>
    </dgm:pt>
    <dgm:pt modelId="{CC5D87D4-ECB8-492A-B247-FD4C330BABA8}">
      <dgm:prSet custT="1"/>
      <dgm:spPr/>
      <dgm:t>
        <a:bodyPr/>
        <a:lstStyle/>
        <a:p>
          <a:r>
            <a:rPr lang="en-US" sz="1200" b="1" u="sng" dirty="0" smtClean="0">
              <a:latin typeface="Times New Roman" pitchFamily="18" charset="0"/>
              <a:cs typeface="Times New Roman" pitchFamily="18" charset="0"/>
            </a:rPr>
            <a:t>7</a:t>
          </a:r>
          <a:r>
            <a:rPr lang="en-US" sz="1200" b="1" u="sng" baseline="30000" dirty="0" smtClean="0">
              <a:latin typeface="Times New Roman" pitchFamily="18" charset="0"/>
              <a:cs typeface="Times New Roman" pitchFamily="18" charset="0"/>
            </a:rPr>
            <a:t>th</a:t>
          </a:r>
          <a:r>
            <a:rPr lang="en-US" sz="1200" b="1" u="sng" dirty="0" smtClean="0">
              <a:latin typeface="Times New Roman" pitchFamily="18" charset="0"/>
              <a:cs typeface="Times New Roman" pitchFamily="18" charset="0"/>
            </a:rPr>
            <a:t> Grade Office</a:t>
          </a:r>
        </a:p>
        <a:p>
          <a:r>
            <a:rPr lang="en-US" sz="1200" dirty="0" smtClean="0">
              <a:latin typeface="Times New Roman" pitchFamily="18" charset="0"/>
              <a:cs typeface="Times New Roman" pitchFamily="18" charset="0"/>
            </a:rPr>
            <a:t>Building 5, 2</a:t>
          </a:r>
          <a:r>
            <a:rPr lang="en-US" sz="1200" baseline="30000" dirty="0" smtClean="0">
              <a:latin typeface="Times New Roman" pitchFamily="18" charset="0"/>
              <a:cs typeface="Times New Roman" pitchFamily="18" charset="0"/>
            </a:rPr>
            <a:t>nd</a:t>
          </a:r>
          <a:r>
            <a:rPr lang="en-US" sz="1200" dirty="0" smtClean="0">
              <a:latin typeface="Times New Roman" pitchFamily="18" charset="0"/>
              <a:cs typeface="Times New Roman" pitchFamily="18" charset="0"/>
            </a:rPr>
            <a:t> floor</a:t>
          </a:r>
        </a:p>
        <a:p>
          <a:r>
            <a:rPr lang="en-US" sz="1200" dirty="0" smtClean="0">
              <a:latin typeface="Times New Roman" pitchFamily="18" charset="0"/>
              <a:cs typeface="Times New Roman" pitchFamily="18" charset="0"/>
            </a:rPr>
            <a:t>Mr. Smith, Assistant Principal</a:t>
          </a:r>
        </a:p>
        <a:p>
          <a:r>
            <a:rPr lang="en-US" sz="1200" dirty="0" smtClean="0">
              <a:latin typeface="Times New Roman" pitchFamily="18" charset="0"/>
              <a:cs typeface="Times New Roman" pitchFamily="18" charset="0"/>
            </a:rPr>
            <a:t>Ms. Knapp, 7</a:t>
          </a:r>
          <a:r>
            <a:rPr lang="en-US" sz="1200" baseline="30000" dirty="0" smtClean="0">
              <a:latin typeface="Times New Roman" pitchFamily="18" charset="0"/>
              <a:cs typeface="Times New Roman" pitchFamily="18" charset="0"/>
            </a:rPr>
            <a:t>th</a:t>
          </a:r>
          <a:r>
            <a:rPr lang="en-US" sz="1200" dirty="0" smtClean="0">
              <a:latin typeface="Times New Roman" pitchFamily="18" charset="0"/>
              <a:cs typeface="Times New Roman" pitchFamily="18" charset="0"/>
            </a:rPr>
            <a:t> grade Counselor</a:t>
          </a:r>
        </a:p>
        <a:p>
          <a:r>
            <a:rPr lang="en-US" sz="1200" dirty="0" smtClean="0">
              <a:latin typeface="Times New Roman" pitchFamily="18" charset="0"/>
              <a:cs typeface="Times New Roman" pitchFamily="18" charset="0"/>
            </a:rPr>
            <a:t>Ms. Nasseh, Clerk </a:t>
          </a:r>
          <a:endParaRPr lang="en-US" sz="1200" dirty="0">
            <a:latin typeface="Times New Roman" pitchFamily="18" charset="0"/>
            <a:cs typeface="Times New Roman" pitchFamily="18" charset="0"/>
          </a:endParaRPr>
        </a:p>
      </dgm:t>
    </dgm:pt>
    <dgm:pt modelId="{0E84B79F-9F1D-4A03-B84F-4C40048176DE}" type="parTrans" cxnId="{7472EDE4-EEC5-42D7-9A5D-7A5A13D06012}">
      <dgm:prSet/>
      <dgm:spPr/>
      <dgm:t>
        <a:bodyPr/>
        <a:lstStyle/>
        <a:p>
          <a:endParaRPr lang="en-US"/>
        </a:p>
      </dgm:t>
    </dgm:pt>
    <dgm:pt modelId="{F3054C80-87D1-4580-B7C1-4C2ED671D36D}" type="sibTrans" cxnId="{7472EDE4-EEC5-42D7-9A5D-7A5A13D06012}">
      <dgm:prSet/>
      <dgm:spPr/>
      <dgm:t>
        <a:bodyPr/>
        <a:lstStyle/>
        <a:p>
          <a:endParaRPr lang="en-US"/>
        </a:p>
      </dgm:t>
    </dgm:pt>
    <dgm:pt modelId="{CC42B693-85C1-4E48-8545-3250B4BD17ED}">
      <dgm:prSet custT="1"/>
      <dgm:spPr/>
      <dgm:t>
        <a:bodyPr/>
        <a:lstStyle/>
        <a:p>
          <a:r>
            <a:rPr lang="en-US" sz="1200" b="1" u="sng" dirty="0" smtClean="0">
              <a:latin typeface="Times New Roman" pitchFamily="18" charset="0"/>
              <a:cs typeface="Times New Roman" pitchFamily="18" charset="0"/>
            </a:rPr>
            <a:t>6</a:t>
          </a:r>
          <a:r>
            <a:rPr lang="en-US" sz="1200" b="1" u="sng" baseline="30000" dirty="0" smtClean="0">
              <a:latin typeface="Times New Roman" pitchFamily="18" charset="0"/>
              <a:cs typeface="Times New Roman" pitchFamily="18" charset="0"/>
            </a:rPr>
            <a:t>th</a:t>
          </a:r>
          <a:r>
            <a:rPr lang="en-US" sz="1200" b="1" u="sng" dirty="0" smtClean="0">
              <a:latin typeface="Times New Roman" pitchFamily="18" charset="0"/>
              <a:cs typeface="Times New Roman" pitchFamily="18" charset="0"/>
            </a:rPr>
            <a:t> Grade Office</a:t>
          </a:r>
        </a:p>
        <a:p>
          <a:r>
            <a:rPr lang="en-US" sz="1200" dirty="0" smtClean="0">
              <a:latin typeface="Times New Roman" pitchFamily="18" charset="0"/>
              <a:cs typeface="Times New Roman" pitchFamily="18" charset="0"/>
            </a:rPr>
            <a:t>Building 5, 1</a:t>
          </a:r>
          <a:r>
            <a:rPr lang="en-US" sz="1200" baseline="30000" dirty="0" smtClean="0">
              <a:latin typeface="Times New Roman" pitchFamily="18" charset="0"/>
              <a:cs typeface="Times New Roman" pitchFamily="18" charset="0"/>
            </a:rPr>
            <a:t>st</a:t>
          </a:r>
          <a:r>
            <a:rPr lang="en-US" sz="1200" dirty="0" smtClean="0">
              <a:latin typeface="Times New Roman" pitchFamily="18" charset="0"/>
              <a:cs typeface="Times New Roman" pitchFamily="18" charset="0"/>
            </a:rPr>
            <a:t> floor</a:t>
          </a:r>
          <a:endParaRPr lang="en-US" sz="1200" dirty="0">
            <a:latin typeface="Times New Roman" pitchFamily="18" charset="0"/>
            <a:cs typeface="Times New Roman" pitchFamily="18" charset="0"/>
          </a:endParaRPr>
        </a:p>
        <a:p>
          <a:r>
            <a:rPr lang="en-US" sz="1200" dirty="0" smtClean="0">
              <a:latin typeface="Times New Roman" pitchFamily="18" charset="0"/>
              <a:cs typeface="Times New Roman" pitchFamily="18" charset="0"/>
            </a:rPr>
            <a:t>Ms. Scott, </a:t>
          </a:r>
          <a:r>
            <a:rPr lang="en-US" sz="1200" dirty="0">
              <a:latin typeface="Times New Roman" pitchFamily="18" charset="0"/>
              <a:cs typeface="Times New Roman" pitchFamily="18" charset="0"/>
            </a:rPr>
            <a:t>Assistant Principal</a:t>
          </a:r>
        </a:p>
        <a:p>
          <a:r>
            <a:rPr lang="en-US" sz="1200" dirty="0">
              <a:latin typeface="Times New Roman" pitchFamily="18" charset="0"/>
              <a:cs typeface="Times New Roman" pitchFamily="18" charset="0"/>
            </a:rPr>
            <a:t>Ms. </a:t>
          </a:r>
          <a:r>
            <a:rPr lang="en-US" sz="1200" dirty="0" smtClean="0">
              <a:latin typeface="Times New Roman" pitchFamily="18" charset="0"/>
              <a:cs typeface="Times New Roman" pitchFamily="18" charset="0"/>
            </a:rPr>
            <a:t>McLellan, 6</a:t>
          </a:r>
          <a:r>
            <a:rPr lang="en-US" sz="1200" baseline="30000" dirty="0" smtClean="0">
              <a:latin typeface="Times New Roman" pitchFamily="18" charset="0"/>
              <a:cs typeface="Times New Roman" pitchFamily="18" charset="0"/>
            </a:rPr>
            <a:t>th</a:t>
          </a:r>
          <a:r>
            <a:rPr lang="en-US" sz="1200" dirty="0" smtClean="0">
              <a:latin typeface="Times New Roman" pitchFamily="18" charset="0"/>
              <a:cs typeface="Times New Roman" pitchFamily="18" charset="0"/>
            </a:rPr>
            <a:t> grade Counselor</a:t>
          </a:r>
        </a:p>
        <a:p>
          <a:r>
            <a:rPr lang="en-US" sz="1200" dirty="0" smtClean="0">
              <a:latin typeface="Times New Roman" pitchFamily="18" charset="0"/>
              <a:cs typeface="Times New Roman" pitchFamily="18" charset="0"/>
            </a:rPr>
            <a:t> Ms. Carroll, Clerk</a:t>
          </a:r>
          <a:endParaRPr lang="en-US" sz="1200" dirty="0">
            <a:latin typeface="Times New Roman" pitchFamily="18" charset="0"/>
            <a:cs typeface="Times New Roman" pitchFamily="18" charset="0"/>
          </a:endParaRPr>
        </a:p>
      </dgm:t>
    </dgm:pt>
    <dgm:pt modelId="{56CBD773-A014-4D93-B1E8-9B1D90B82F21}" type="sibTrans" cxnId="{D49A0435-0E31-44EF-B0FE-B0436F677DC1}">
      <dgm:prSet/>
      <dgm:spPr/>
      <dgm:t>
        <a:bodyPr/>
        <a:lstStyle/>
        <a:p>
          <a:endParaRPr lang="en-US" sz="800">
            <a:latin typeface="Times New Roman" pitchFamily="18" charset="0"/>
            <a:cs typeface="Times New Roman" pitchFamily="18" charset="0"/>
          </a:endParaRPr>
        </a:p>
      </dgm:t>
    </dgm:pt>
    <dgm:pt modelId="{49324DC8-B016-42E5-B2DA-AE3C67DD3283}" type="parTrans" cxnId="{D49A0435-0E31-44EF-B0FE-B0436F677DC1}">
      <dgm:prSet/>
      <dgm:spPr/>
      <dgm:t>
        <a:bodyPr/>
        <a:lstStyle/>
        <a:p>
          <a:endParaRPr lang="en-US" sz="800">
            <a:latin typeface="Times New Roman" pitchFamily="18" charset="0"/>
            <a:cs typeface="Times New Roman" pitchFamily="18" charset="0"/>
          </a:endParaRPr>
        </a:p>
      </dgm:t>
    </dgm:pt>
    <dgm:pt modelId="{D851FD48-F947-40BB-A69A-5BF99943D94C}">
      <dgm:prSet phldrT="[Text]" custT="1"/>
      <dgm:spPr/>
      <dgm:t>
        <a:bodyPr/>
        <a:lstStyle/>
        <a:p>
          <a:r>
            <a:rPr lang="en-US" sz="1200" dirty="0">
              <a:latin typeface="Times New Roman" pitchFamily="18" charset="0"/>
              <a:cs typeface="Times New Roman" pitchFamily="18" charset="0"/>
            </a:rPr>
            <a:t>Building One Front Office</a:t>
          </a:r>
        </a:p>
        <a:p>
          <a:r>
            <a:rPr lang="en-US" sz="1200" dirty="0" smtClean="0">
              <a:latin typeface="Times New Roman" pitchFamily="18" charset="0"/>
              <a:cs typeface="Times New Roman" pitchFamily="18" charset="0"/>
            </a:rPr>
            <a:t>Derrik Craun, </a:t>
          </a:r>
          <a:r>
            <a:rPr lang="en-US" sz="1200" dirty="0">
              <a:latin typeface="Times New Roman" pitchFamily="18" charset="0"/>
              <a:cs typeface="Times New Roman" pitchFamily="18" charset="0"/>
            </a:rPr>
            <a:t>Principal                                                                                                                                                            </a:t>
          </a:r>
          <a:r>
            <a:rPr lang="en-US" sz="1200" dirty="0" smtClean="0">
              <a:latin typeface="Times New Roman" pitchFamily="18" charset="0"/>
              <a:cs typeface="Times New Roman" pitchFamily="18" charset="0"/>
            </a:rPr>
            <a:t>Michelle Shepard, </a:t>
          </a:r>
          <a:r>
            <a:rPr lang="en-US" sz="1200" dirty="0">
              <a:latin typeface="Times New Roman" pitchFamily="18" charset="0"/>
              <a:cs typeface="Times New Roman" pitchFamily="18" charset="0"/>
            </a:rPr>
            <a:t>Principal's Secretary</a:t>
          </a:r>
        </a:p>
      </dgm:t>
    </dgm:pt>
    <dgm:pt modelId="{CE1DBB86-F67B-40D3-A31B-BAA75816EAC8}" type="sibTrans" cxnId="{AF3B25D1-8F60-4DF2-9AEB-28AC13CB2F10}">
      <dgm:prSet/>
      <dgm:spPr/>
      <dgm:t>
        <a:bodyPr/>
        <a:lstStyle/>
        <a:p>
          <a:endParaRPr lang="en-US" sz="800">
            <a:latin typeface="Times New Roman" pitchFamily="18" charset="0"/>
            <a:cs typeface="Times New Roman" pitchFamily="18" charset="0"/>
          </a:endParaRPr>
        </a:p>
      </dgm:t>
    </dgm:pt>
    <dgm:pt modelId="{CAC285D9-7087-442E-AA4C-8EC462144088}" type="parTrans" cxnId="{AF3B25D1-8F60-4DF2-9AEB-28AC13CB2F10}">
      <dgm:prSet/>
      <dgm:spPr/>
      <dgm:t>
        <a:bodyPr/>
        <a:lstStyle/>
        <a:p>
          <a:endParaRPr lang="en-US" sz="800">
            <a:latin typeface="Times New Roman" pitchFamily="18" charset="0"/>
            <a:cs typeface="Times New Roman" pitchFamily="18" charset="0"/>
          </a:endParaRPr>
        </a:p>
      </dgm:t>
    </dgm:pt>
    <dgm:pt modelId="{94E05E4D-FC4D-47DA-9A32-4DE5A727590A}" type="pres">
      <dgm:prSet presAssocID="{A241E788-FD01-4C78-8691-24FB930349D3}" presName="hierChild1" presStyleCnt="0">
        <dgm:presLayoutVars>
          <dgm:orgChart val="1"/>
          <dgm:chPref val="1"/>
          <dgm:dir/>
          <dgm:animOne val="branch"/>
          <dgm:animLvl val="lvl"/>
          <dgm:resizeHandles/>
        </dgm:presLayoutVars>
      </dgm:prSet>
      <dgm:spPr/>
      <dgm:t>
        <a:bodyPr/>
        <a:lstStyle/>
        <a:p>
          <a:endParaRPr lang="en-US"/>
        </a:p>
      </dgm:t>
    </dgm:pt>
    <dgm:pt modelId="{DFE9C6C0-EE31-4A49-BCE8-8C9411387CED}" type="pres">
      <dgm:prSet presAssocID="{D851FD48-F947-40BB-A69A-5BF99943D94C}" presName="hierRoot1" presStyleCnt="0">
        <dgm:presLayoutVars>
          <dgm:hierBranch val="init"/>
        </dgm:presLayoutVars>
      </dgm:prSet>
      <dgm:spPr/>
      <dgm:t>
        <a:bodyPr/>
        <a:lstStyle/>
        <a:p>
          <a:endParaRPr lang="en-US"/>
        </a:p>
      </dgm:t>
    </dgm:pt>
    <dgm:pt modelId="{B30D8B33-6230-4B44-BD04-A1D9C4FF73EC}" type="pres">
      <dgm:prSet presAssocID="{D851FD48-F947-40BB-A69A-5BF99943D94C}" presName="rootComposite1" presStyleCnt="0"/>
      <dgm:spPr/>
      <dgm:t>
        <a:bodyPr/>
        <a:lstStyle/>
        <a:p>
          <a:endParaRPr lang="en-US"/>
        </a:p>
      </dgm:t>
    </dgm:pt>
    <dgm:pt modelId="{F7477FBC-EBE9-4D05-84A1-A10D390ADC16}" type="pres">
      <dgm:prSet presAssocID="{D851FD48-F947-40BB-A69A-5BF99943D94C}" presName="rootText1" presStyleLbl="node0" presStyleIdx="0" presStyleCnt="1" custScaleX="254806" custScaleY="267572" custLinFactNeighborX="5885" custLinFactNeighborY="9808">
        <dgm:presLayoutVars>
          <dgm:chPref val="3"/>
        </dgm:presLayoutVars>
      </dgm:prSet>
      <dgm:spPr/>
      <dgm:t>
        <a:bodyPr/>
        <a:lstStyle/>
        <a:p>
          <a:endParaRPr lang="en-US"/>
        </a:p>
      </dgm:t>
    </dgm:pt>
    <dgm:pt modelId="{0412E482-428E-448E-8A03-0DEB406A20FC}" type="pres">
      <dgm:prSet presAssocID="{D851FD48-F947-40BB-A69A-5BF99943D94C}" presName="rootConnector1" presStyleLbl="node1" presStyleIdx="0" presStyleCnt="0"/>
      <dgm:spPr/>
      <dgm:t>
        <a:bodyPr/>
        <a:lstStyle/>
        <a:p>
          <a:endParaRPr lang="en-US"/>
        </a:p>
      </dgm:t>
    </dgm:pt>
    <dgm:pt modelId="{7C8C1623-624F-4EA0-BFB5-6C093EF61ABB}" type="pres">
      <dgm:prSet presAssocID="{D851FD48-F947-40BB-A69A-5BF99943D94C}" presName="hierChild2" presStyleCnt="0"/>
      <dgm:spPr/>
      <dgm:t>
        <a:bodyPr/>
        <a:lstStyle/>
        <a:p>
          <a:endParaRPr lang="en-US"/>
        </a:p>
      </dgm:t>
    </dgm:pt>
    <dgm:pt modelId="{C2851DD8-899C-486B-A707-AE15702AB66F}" type="pres">
      <dgm:prSet presAssocID="{49324DC8-B016-42E5-B2DA-AE3C67DD3283}" presName="Name37" presStyleLbl="parChTrans1D2" presStyleIdx="0" presStyleCnt="3"/>
      <dgm:spPr/>
      <dgm:t>
        <a:bodyPr/>
        <a:lstStyle/>
        <a:p>
          <a:endParaRPr lang="en-US"/>
        </a:p>
      </dgm:t>
    </dgm:pt>
    <dgm:pt modelId="{13DDA1BA-5C74-4CE1-AD99-9BFA863E104A}" type="pres">
      <dgm:prSet presAssocID="{CC42B693-85C1-4E48-8545-3250B4BD17ED}" presName="hierRoot2" presStyleCnt="0">
        <dgm:presLayoutVars>
          <dgm:hierBranch val="init"/>
        </dgm:presLayoutVars>
      </dgm:prSet>
      <dgm:spPr/>
      <dgm:t>
        <a:bodyPr/>
        <a:lstStyle/>
        <a:p>
          <a:endParaRPr lang="en-US"/>
        </a:p>
      </dgm:t>
    </dgm:pt>
    <dgm:pt modelId="{A7461C82-3A60-4BF2-85E8-1414733A617C}" type="pres">
      <dgm:prSet presAssocID="{CC42B693-85C1-4E48-8545-3250B4BD17ED}" presName="rootComposite" presStyleCnt="0"/>
      <dgm:spPr/>
      <dgm:t>
        <a:bodyPr/>
        <a:lstStyle/>
        <a:p>
          <a:endParaRPr lang="en-US"/>
        </a:p>
      </dgm:t>
    </dgm:pt>
    <dgm:pt modelId="{198AAB24-3016-4529-9D42-11852DDD1C00}" type="pres">
      <dgm:prSet presAssocID="{CC42B693-85C1-4E48-8545-3250B4BD17ED}" presName="rootText" presStyleLbl="node2" presStyleIdx="0" presStyleCnt="3" custScaleX="181824" custScaleY="387172" custLinFactNeighborX="4802" custLinFactNeighborY="3196">
        <dgm:presLayoutVars>
          <dgm:chPref val="3"/>
        </dgm:presLayoutVars>
      </dgm:prSet>
      <dgm:spPr/>
      <dgm:t>
        <a:bodyPr/>
        <a:lstStyle/>
        <a:p>
          <a:endParaRPr lang="en-US"/>
        </a:p>
      </dgm:t>
    </dgm:pt>
    <dgm:pt modelId="{7FDFEDE1-EFB7-4EE2-89F0-9D0B8C371A2C}" type="pres">
      <dgm:prSet presAssocID="{CC42B693-85C1-4E48-8545-3250B4BD17ED}" presName="rootConnector" presStyleLbl="node2" presStyleIdx="0" presStyleCnt="3"/>
      <dgm:spPr/>
      <dgm:t>
        <a:bodyPr/>
        <a:lstStyle/>
        <a:p>
          <a:endParaRPr lang="en-US"/>
        </a:p>
      </dgm:t>
    </dgm:pt>
    <dgm:pt modelId="{50773E7D-DA4D-4308-B171-DF9915A67563}" type="pres">
      <dgm:prSet presAssocID="{CC42B693-85C1-4E48-8545-3250B4BD17ED}" presName="hierChild4" presStyleCnt="0"/>
      <dgm:spPr/>
      <dgm:t>
        <a:bodyPr/>
        <a:lstStyle/>
        <a:p>
          <a:endParaRPr lang="en-US"/>
        </a:p>
      </dgm:t>
    </dgm:pt>
    <dgm:pt modelId="{A04BDF7A-233D-417B-BAA1-2D7A3A255B02}" type="pres">
      <dgm:prSet presAssocID="{CC42B693-85C1-4E48-8545-3250B4BD17ED}" presName="hierChild5" presStyleCnt="0"/>
      <dgm:spPr/>
      <dgm:t>
        <a:bodyPr/>
        <a:lstStyle/>
        <a:p>
          <a:endParaRPr lang="en-US"/>
        </a:p>
      </dgm:t>
    </dgm:pt>
    <dgm:pt modelId="{6D1C2CAD-A149-4B46-80D6-166C87F9462E}" type="pres">
      <dgm:prSet presAssocID="{0E84B79F-9F1D-4A03-B84F-4C40048176DE}" presName="Name37" presStyleLbl="parChTrans1D2" presStyleIdx="1" presStyleCnt="3"/>
      <dgm:spPr/>
      <dgm:t>
        <a:bodyPr/>
        <a:lstStyle/>
        <a:p>
          <a:endParaRPr lang="en-US"/>
        </a:p>
      </dgm:t>
    </dgm:pt>
    <dgm:pt modelId="{0B47C695-0D43-4629-9428-8652C6998D03}" type="pres">
      <dgm:prSet presAssocID="{CC5D87D4-ECB8-492A-B247-FD4C330BABA8}" presName="hierRoot2" presStyleCnt="0">
        <dgm:presLayoutVars>
          <dgm:hierBranch val="init"/>
        </dgm:presLayoutVars>
      </dgm:prSet>
      <dgm:spPr/>
      <dgm:t>
        <a:bodyPr/>
        <a:lstStyle/>
        <a:p>
          <a:endParaRPr lang="en-US"/>
        </a:p>
      </dgm:t>
    </dgm:pt>
    <dgm:pt modelId="{1D810060-7682-4F73-9827-7BD5953EE1DA}" type="pres">
      <dgm:prSet presAssocID="{CC5D87D4-ECB8-492A-B247-FD4C330BABA8}" presName="rootComposite" presStyleCnt="0"/>
      <dgm:spPr/>
      <dgm:t>
        <a:bodyPr/>
        <a:lstStyle/>
        <a:p>
          <a:endParaRPr lang="en-US"/>
        </a:p>
      </dgm:t>
    </dgm:pt>
    <dgm:pt modelId="{44411D42-3399-4233-A068-509CF9272D66}" type="pres">
      <dgm:prSet presAssocID="{CC5D87D4-ECB8-492A-B247-FD4C330BABA8}" presName="rootText" presStyleLbl="node2" presStyleIdx="1" presStyleCnt="3" custScaleX="181663" custScaleY="389366" custLinFactNeighborX="18795" custLinFactNeighborY="3196">
        <dgm:presLayoutVars>
          <dgm:chPref val="3"/>
        </dgm:presLayoutVars>
      </dgm:prSet>
      <dgm:spPr/>
      <dgm:t>
        <a:bodyPr/>
        <a:lstStyle/>
        <a:p>
          <a:endParaRPr lang="en-US"/>
        </a:p>
      </dgm:t>
    </dgm:pt>
    <dgm:pt modelId="{8058B87F-0923-4998-AA08-8A90F97BEB31}" type="pres">
      <dgm:prSet presAssocID="{CC5D87D4-ECB8-492A-B247-FD4C330BABA8}" presName="rootConnector" presStyleLbl="node2" presStyleIdx="1" presStyleCnt="3"/>
      <dgm:spPr/>
      <dgm:t>
        <a:bodyPr/>
        <a:lstStyle/>
        <a:p>
          <a:endParaRPr lang="en-US"/>
        </a:p>
      </dgm:t>
    </dgm:pt>
    <dgm:pt modelId="{43091B32-A9D7-4540-B1B7-FAEF1CDA0A99}" type="pres">
      <dgm:prSet presAssocID="{CC5D87D4-ECB8-492A-B247-FD4C330BABA8}" presName="hierChild4" presStyleCnt="0"/>
      <dgm:spPr/>
      <dgm:t>
        <a:bodyPr/>
        <a:lstStyle/>
        <a:p>
          <a:endParaRPr lang="en-US"/>
        </a:p>
      </dgm:t>
    </dgm:pt>
    <dgm:pt modelId="{17C78D51-CF04-4BC0-8C18-3B3E291CC6D9}" type="pres">
      <dgm:prSet presAssocID="{CC5D87D4-ECB8-492A-B247-FD4C330BABA8}" presName="hierChild5" presStyleCnt="0"/>
      <dgm:spPr/>
      <dgm:t>
        <a:bodyPr/>
        <a:lstStyle/>
        <a:p>
          <a:endParaRPr lang="en-US"/>
        </a:p>
      </dgm:t>
    </dgm:pt>
    <dgm:pt modelId="{9AAF4785-5AB6-47EE-A6D3-EDC006BAABF4}" type="pres">
      <dgm:prSet presAssocID="{726FA1BE-F76C-414E-A937-E27A950BC2A4}" presName="Name37" presStyleLbl="parChTrans1D2" presStyleIdx="2" presStyleCnt="3"/>
      <dgm:spPr/>
      <dgm:t>
        <a:bodyPr/>
        <a:lstStyle/>
        <a:p>
          <a:endParaRPr lang="en-US"/>
        </a:p>
      </dgm:t>
    </dgm:pt>
    <dgm:pt modelId="{29D9647D-0DCA-4383-9B1F-06943CD02405}" type="pres">
      <dgm:prSet presAssocID="{7E360579-5A70-4A12-BADB-691354F8F97E}" presName="hierRoot2" presStyleCnt="0">
        <dgm:presLayoutVars>
          <dgm:hierBranch val="init"/>
        </dgm:presLayoutVars>
      </dgm:prSet>
      <dgm:spPr/>
      <dgm:t>
        <a:bodyPr/>
        <a:lstStyle/>
        <a:p>
          <a:endParaRPr lang="en-US"/>
        </a:p>
      </dgm:t>
    </dgm:pt>
    <dgm:pt modelId="{E622B3CD-FA82-4996-989C-36466F54A325}" type="pres">
      <dgm:prSet presAssocID="{7E360579-5A70-4A12-BADB-691354F8F97E}" presName="rootComposite" presStyleCnt="0"/>
      <dgm:spPr/>
      <dgm:t>
        <a:bodyPr/>
        <a:lstStyle/>
        <a:p>
          <a:endParaRPr lang="en-US"/>
        </a:p>
      </dgm:t>
    </dgm:pt>
    <dgm:pt modelId="{D73F59CF-D134-4970-8A52-5C0DDCA1344E}" type="pres">
      <dgm:prSet presAssocID="{7E360579-5A70-4A12-BADB-691354F8F97E}" presName="rootText" presStyleLbl="node2" presStyleIdx="2" presStyleCnt="3" custScaleX="170039" custScaleY="385301" custLinFactNeighborX="42634" custLinFactNeighborY="3196">
        <dgm:presLayoutVars>
          <dgm:chPref val="3"/>
        </dgm:presLayoutVars>
      </dgm:prSet>
      <dgm:spPr/>
      <dgm:t>
        <a:bodyPr/>
        <a:lstStyle/>
        <a:p>
          <a:endParaRPr lang="en-US"/>
        </a:p>
      </dgm:t>
    </dgm:pt>
    <dgm:pt modelId="{03101392-EDEC-4237-A820-5F1CBD134E5B}" type="pres">
      <dgm:prSet presAssocID="{7E360579-5A70-4A12-BADB-691354F8F97E}" presName="rootConnector" presStyleLbl="node2" presStyleIdx="2" presStyleCnt="3"/>
      <dgm:spPr/>
      <dgm:t>
        <a:bodyPr/>
        <a:lstStyle/>
        <a:p>
          <a:endParaRPr lang="en-US"/>
        </a:p>
      </dgm:t>
    </dgm:pt>
    <dgm:pt modelId="{D30D54A4-1E8A-4DAF-81C2-5FF1B75B4839}" type="pres">
      <dgm:prSet presAssocID="{7E360579-5A70-4A12-BADB-691354F8F97E}" presName="hierChild4" presStyleCnt="0"/>
      <dgm:spPr/>
      <dgm:t>
        <a:bodyPr/>
        <a:lstStyle/>
        <a:p>
          <a:endParaRPr lang="en-US"/>
        </a:p>
      </dgm:t>
    </dgm:pt>
    <dgm:pt modelId="{48FE3E05-9864-41B2-9179-4FCE9BD1EFBC}" type="pres">
      <dgm:prSet presAssocID="{7E360579-5A70-4A12-BADB-691354F8F97E}" presName="hierChild5" presStyleCnt="0"/>
      <dgm:spPr/>
      <dgm:t>
        <a:bodyPr/>
        <a:lstStyle/>
        <a:p>
          <a:endParaRPr lang="en-US"/>
        </a:p>
      </dgm:t>
    </dgm:pt>
    <dgm:pt modelId="{01754E3A-FC41-4EC5-A0CE-06035C235F23}" type="pres">
      <dgm:prSet presAssocID="{D851FD48-F947-40BB-A69A-5BF99943D94C}" presName="hierChild3" presStyleCnt="0"/>
      <dgm:spPr/>
      <dgm:t>
        <a:bodyPr/>
        <a:lstStyle/>
        <a:p>
          <a:endParaRPr lang="en-US"/>
        </a:p>
      </dgm:t>
    </dgm:pt>
  </dgm:ptLst>
  <dgm:cxnLst>
    <dgm:cxn modelId="{FF714281-3B3C-473B-AC24-6814FACDED12}" type="presOf" srcId="{7E360579-5A70-4A12-BADB-691354F8F97E}" destId="{D73F59CF-D134-4970-8A52-5C0DDCA1344E}" srcOrd="0" destOrd="0" presId="urn:microsoft.com/office/officeart/2005/8/layout/orgChart1"/>
    <dgm:cxn modelId="{AF3B25D1-8F60-4DF2-9AEB-28AC13CB2F10}" srcId="{A241E788-FD01-4C78-8691-24FB930349D3}" destId="{D851FD48-F947-40BB-A69A-5BF99943D94C}" srcOrd="0" destOrd="0" parTransId="{CAC285D9-7087-442E-AA4C-8EC462144088}" sibTransId="{CE1DBB86-F67B-40D3-A31B-BAA75816EAC8}"/>
    <dgm:cxn modelId="{DAECA91A-2A13-4921-9F5B-C7ACA9E25FC4}" type="presOf" srcId="{CC42B693-85C1-4E48-8545-3250B4BD17ED}" destId="{7FDFEDE1-EFB7-4EE2-89F0-9D0B8C371A2C}" srcOrd="1" destOrd="0" presId="urn:microsoft.com/office/officeart/2005/8/layout/orgChart1"/>
    <dgm:cxn modelId="{7472EDE4-EEC5-42D7-9A5D-7A5A13D06012}" srcId="{D851FD48-F947-40BB-A69A-5BF99943D94C}" destId="{CC5D87D4-ECB8-492A-B247-FD4C330BABA8}" srcOrd="1" destOrd="0" parTransId="{0E84B79F-9F1D-4A03-B84F-4C40048176DE}" sibTransId="{F3054C80-87D1-4580-B7C1-4C2ED671D36D}"/>
    <dgm:cxn modelId="{E9758DBB-2598-426B-ABDC-CF093F7C40F8}" type="presOf" srcId="{CC5D87D4-ECB8-492A-B247-FD4C330BABA8}" destId="{44411D42-3399-4233-A068-509CF9272D66}" srcOrd="0" destOrd="0" presId="urn:microsoft.com/office/officeart/2005/8/layout/orgChart1"/>
    <dgm:cxn modelId="{BEE0F994-C52D-484D-AD7B-A7E3CA371168}" type="presOf" srcId="{CC42B693-85C1-4E48-8545-3250B4BD17ED}" destId="{198AAB24-3016-4529-9D42-11852DDD1C00}" srcOrd="0" destOrd="0" presId="urn:microsoft.com/office/officeart/2005/8/layout/orgChart1"/>
    <dgm:cxn modelId="{2E8F2511-37A9-4B25-8A56-D8E395B0E71A}" type="presOf" srcId="{49324DC8-B016-42E5-B2DA-AE3C67DD3283}" destId="{C2851DD8-899C-486B-A707-AE15702AB66F}" srcOrd="0" destOrd="0" presId="urn:microsoft.com/office/officeart/2005/8/layout/orgChart1"/>
    <dgm:cxn modelId="{64B59026-F952-4DC6-B42C-525156E2DFCB}" type="presOf" srcId="{7E360579-5A70-4A12-BADB-691354F8F97E}" destId="{03101392-EDEC-4237-A820-5F1CBD134E5B}" srcOrd="1" destOrd="0" presId="urn:microsoft.com/office/officeart/2005/8/layout/orgChart1"/>
    <dgm:cxn modelId="{CD48626B-8997-4EA7-8A6F-4FD5757C90EA}" type="presOf" srcId="{0E84B79F-9F1D-4A03-B84F-4C40048176DE}" destId="{6D1C2CAD-A149-4B46-80D6-166C87F9462E}" srcOrd="0" destOrd="0" presId="urn:microsoft.com/office/officeart/2005/8/layout/orgChart1"/>
    <dgm:cxn modelId="{E8FBB473-D1BD-49B8-8B8D-797E17393420}" srcId="{D851FD48-F947-40BB-A69A-5BF99943D94C}" destId="{7E360579-5A70-4A12-BADB-691354F8F97E}" srcOrd="2" destOrd="0" parTransId="{726FA1BE-F76C-414E-A937-E27A950BC2A4}" sibTransId="{41C20BB1-4D84-457E-AF7E-5CB643E5A7D6}"/>
    <dgm:cxn modelId="{450DD963-9335-42EA-82F5-F374EB6F201B}" type="presOf" srcId="{D851FD48-F947-40BB-A69A-5BF99943D94C}" destId="{F7477FBC-EBE9-4D05-84A1-A10D390ADC16}" srcOrd="0" destOrd="0" presId="urn:microsoft.com/office/officeart/2005/8/layout/orgChart1"/>
    <dgm:cxn modelId="{859D9EDE-CAC9-45E9-A7B5-42DED241B2A7}" type="presOf" srcId="{726FA1BE-F76C-414E-A937-E27A950BC2A4}" destId="{9AAF4785-5AB6-47EE-A6D3-EDC006BAABF4}" srcOrd="0" destOrd="0" presId="urn:microsoft.com/office/officeart/2005/8/layout/orgChart1"/>
    <dgm:cxn modelId="{132D6550-B5B7-4274-873B-7B8537C3A633}" type="presOf" srcId="{A241E788-FD01-4C78-8691-24FB930349D3}" destId="{94E05E4D-FC4D-47DA-9A32-4DE5A727590A}" srcOrd="0" destOrd="0" presId="urn:microsoft.com/office/officeart/2005/8/layout/orgChart1"/>
    <dgm:cxn modelId="{2A7E055E-5437-4CC7-93D8-921E877C9113}" type="presOf" srcId="{D851FD48-F947-40BB-A69A-5BF99943D94C}" destId="{0412E482-428E-448E-8A03-0DEB406A20FC}" srcOrd="1" destOrd="0" presId="urn:microsoft.com/office/officeart/2005/8/layout/orgChart1"/>
    <dgm:cxn modelId="{4BABB1DF-0EBE-4790-A2B5-ACE557ADE484}" type="presOf" srcId="{CC5D87D4-ECB8-492A-B247-FD4C330BABA8}" destId="{8058B87F-0923-4998-AA08-8A90F97BEB31}" srcOrd="1" destOrd="0" presId="urn:microsoft.com/office/officeart/2005/8/layout/orgChart1"/>
    <dgm:cxn modelId="{D49A0435-0E31-44EF-B0FE-B0436F677DC1}" srcId="{D851FD48-F947-40BB-A69A-5BF99943D94C}" destId="{CC42B693-85C1-4E48-8545-3250B4BD17ED}" srcOrd="0" destOrd="0" parTransId="{49324DC8-B016-42E5-B2DA-AE3C67DD3283}" sibTransId="{56CBD773-A014-4D93-B1E8-9B1D90B82F21}"/>
    <dgm:cxn modelId="{2682F0D5-757A-4D81-86FB-349E172C7396}" type="presParOf" srcId="{94E05E4D-FC4D-47DA-9A32-4DE5A727590A}" destId="{DFE9C6C0-EE31-4A49-BCE8-8C9411387CED}" srcOrd="0" destOrd="0" presId="urn:microsoft.com/office/officeart/2005/8/layout/orgChart1"/>
    <dgm:cxn modelId="{76915267-A328-4E5D-AB7A-36A171EBE1BB}" type="presParOf" srcId="{DFE9C6C0-EE31-4A49-BCE8-8C9411387CED}" destId="{B30D8B33-6230-4B44-BD04-A1D9C4FF73EC}" srcOrd="0" destOrd="0" presId="urn:microsoft.com/office/officeart/2005/8/layout/orgChart1"/>
    <dgm:cxn modelId="{242132AA-B023-4904-A73A-F97BC54C0864}" type="presParOf" srcId="{B30D8B33-6230-4B44-BD04-A1D9C4FF73EC}" destId="{F7477FBC-EBE9-4D05-84A1-A10D390ADC16}" srcOrd="0" destOrd="0" presId="urn:microsoft.com/office/officeart/2005/8/layout/orgChart1"/>
    <dgm:cxn modelId="{C17D2311-E382-419D-BE83-2C9E67A03ED5}" type="presParOf" srcId="{B30D8B33-6230-4B44-BD04-A1D9C4FF73EC}" destId="{0412E482-428E-448E-8A03-0DEB406A20FC}" srcOrd="1" destOrd="0" presId="urn:microsoft.com/office/officeart/2005/8/layout/orgChart1"/>
    <dgm:cxn modelId="{3AC88A00-7768-4C10-B8A1-FE207B6F8CFE}" type="presParOf" srcId="{DFE9C6C0-EE31-4A49-BCE8-8C9411387CED}" destId="{7C8C1623-624F-4EA0-BFB5-6C093EF61ABB}" srcOrd="1" destOrd="0" presId="urn:microsoft.com/office/officeart/2005/8/layout/orgChart1"/>
    <dgm:cxn modelId="{BD6C2224-5BC9-46F3-8E8D-EF1128E0C299}" type="presParOf" srcId="{7C8C1623-624F-4EA0-BFB5-6C093EF61ABB}" destId="{C2851DD8-899C-486B-A707-AE15702AB66F}" srcOrd="0" destOrd="0" presId="urn:microsoft.com/office/officeart/2005/8/layout/orgChart1"/>
    <dgm:cxn modelId="{2FDF3F79-232A-4B8D-8F50-FD8886E8CF7A}" type="presParOf" srcId="{7C8C1623-624F-4EA0-BFB5-6C093EF61ABB}" destId="{13DDA1BA-5C74-4CE1-AD99-9BFA863E104A}" srcOrd="1" destOrd="0" presId="urn:microsoft.com/office/officeart/2005/8/layout/orgChart1"/>
    <dgm:cxn modelId="{CB40BA5D-442E-42F7-88B4-A08A7AA19BDC}" type="presParOf" srcId="{13DDA1BA-5C74-4CE1-AD99-9BFA863E104A}" destId="{A7461C82-3A60-4BF2-85E8-1414733A617C}" srcOrd="0" destOrd="0" presId="urn:microsoft.com/office/officeart/2005/8/layout/orgChart1"/>
    <dgm:cxn modelId="{EAC2CACD-DABC-47D2-AA15-C3372ED40918}" type="presParOf" srcId="{A7461C82-3A60-4BF2-85E8-1414733A617C}" destId="{198AAB24-3016-4529-9D42-11852DDD1C00}" srcOrd="0" destOrd="0" presId="urn:microsoft.com/office/officeart/2005/8/layout/orgChart1"/>
    <dgm:cxn modelId="{B84D9B81-5659-4343-942E-6E729EA3EB89}" type="presParOf" srcId="{A7461C82-3A60-4BF2-85E8-1414733A617C}" destId="{7FDFEDE1-EFB7-4EE2-89F0-9D0B8C371A2C}" srcOrd="1" destOrd="0" presId="urn:microsoft.com/office/officeart/2005/8/layout/orgChart1"/>
    <dgm:cxn modelId="{DFB45FAA-88AB-455B-A3E7-0BF2E5031AF2}" type="presParOf" srcId="{13DDA1BA-5C74-4CE1-AD99-9BFA863E104A}" destId="{50773E7D-DA4D-4308-B171-DF9915A67563}" srcOrd="1" destOrd="0" presId="urn:microsoft.com/office/officeart/2005/8/layout/orgChart1"/>
    <dgm:cxn modelId="{24256D34-028D-4593-A683-84B8CA33C1B9}" type="presParOf" srcId="{13DDA1BA-5C74-4CE1-AD99-9BFA863E104A}" destId="{A04BDF7A-233D-417B-BAA1-2D7A3A255B02}" srcOrd="2" destOrd="0" presId="urn:microsoft.com/office/officeart/2005/8/layout/orgChart1"/>
    <dgm:cxn modelId="{A1125B37-6C33-4FEC-B954-4DB6FE8B1505}" type="presParOf" srcId="{7C8C1623-624F-4EA0-BFB5-6C093EF61ABB}" destId="{6D1C2CAD-A149-4B46-80D6-166C87F9462E}" srcOrd="2" destOrd="0" presId="urn:microsoft.com/office/officeart/2005/8/layout/orgChart1"/>
    <dgm:cxn modelId="{E7C39955-7879-4B16-AB66-5114FE7C281E}" type="presParOf" srcId="{7C8C1623-624F-4EA0-BFB5-6C093EF61ABB}" destId="{0B47C695-0D43-4629-9428-8652C6998D03}" srcOrd="3" destOrd="0" presId="urn:microsoft.com/office/officeart/2005/8/layout/orgChart1"/>
    <dgm:cxn modelId="{939F8E1E-E57B-475F-9A4B-8D39BFF918D7}" type="presParOf" srcId="{0B47C695-0D43-4629-9428-8652C6998D03}" destId="{1D810060-7682-4F73-9827-7BD5953EE1DA}" srcOrd="0" destOrd="0" presId="urn:microsoft.com/office/officeart/2005/8/layout/orgChart1"/>
    <dgm:cxn modelId="{82207B6D-2F4E-425B-B405-9B6FF39C0384}" type="presParOf" srcId="{1D810060-7682-4F73-9827-7BD5953EE1DA}" destId="{44411D42-3399-4233-A068-509CF9272D66}" srcOrd="0" destOrd="0" presId="urn:microsoft.com/office/officeart/2005/8/layout/orgChart1"/>
    <dgm:cxn modelId="{51F120F1-EA77-426E-923B-707F2B8C88A8}" type="presParOf" srcId="{1D810060-7682-4F73-9827-7BD5953EE1DA}" destId="{8058B87F-0923-4998-AA08-8A90F97BEB31}" srcOrd="1" destOrd="0" presId="urn:microsoft.com/office/officeart/2005/8/layout/orgChart1"/>
    <dgm:cxn modelId="{566119FB-1BEF-461B-883F-38E1B3B41A63}" type="presParOf" srcId="{0B47C695-0D43-4629-9428-8652C6998D03}" destId="{43091B32-A9D7-4540-B1B7-FAEF1CDA0A99}" srcOrd="1" destOrd="0" presId="urn:microsoft.com/office/officeart/2005/8/layout/orgChart1"/>
    <dgm:cxn modelId="{7A91C014-B517-4A6E-8F50-A34B9C471B7E}" type="presParOf" srcId="{0B47C695-0D43-4629-9428-8652C6998D03}" destId="{17C78D51-CF04-4BC0-8C18-3B3E291CC6D9}" srcOrd="2" destOrd="0" presId="urn:microsoft.com/office/officeart/2005/8/layout/orgChart1"/>
    <dgm:cxn modelId="{84CC8E33-8D01-4346-A9CA-CF47F7B367F7}" type="presParOf" srcId="{7C8C1623-624F-4EA0-BFB5-6C093EF61ABB}" destId="{9AAF4785-5AB6-47EE-A6D3-EDC006BAABF4}" srcOrd="4" destOrd="0" presId="urn:microsoft.com/office/officeart/2005/8/layout/orgChart1"/>
    <dgm:cxn modelId="{2C797B24-4F4B-4CC5-BC25-67EA91907075}" type="presParOf" srcId="{7C8C1623-624F-4EA0-BFB5-6C093EF61ABB}" destId="{29D9647D-0DCA-4383-9B1F-06943CD02405}" srcOrd="5" destOrd="0" presId="urn:microsoft.com/office/officeart/2005/8/layout/orgChart1"/>
    <dgm:cxn modelId="{564BF7CF-3EB9-4242-872F-DFBD6D0BB96C}" type="presParOf" srcId="{29D9647D-0DCA-4383-9B1F-06943CD02405}" destId="{E622B3CD-FA82-4996-989C-36466F54A325}" srcOrd="0" destOrd="0" presId="urn:microsoft.com/office/officeart/2005/8/layout/orgChart1"/>
    <dgm:cxn modelId="{B9B6245B-4609-4BA8-B33A-2776D3170BBE}" type="presParOf" srcId="{E622B3CD-FA82-4996-989C-36466F54A325}" destId="{D73F59CF-D134-4970-8A52-5C0DDCA1344E}" srcOrd="0" destOrd="0" presId="urn:microsoft.com/office/officeart/2005/8/layout/orgChart1"/>
    <dgm:cxn modelId="{DF3208B8-98F2-4C74-BE74-C1F43A8C0BB2}" type="presParOf" srcId="{E622B3CD-FA82-4996-989C-36466F54A325}" destId="{03101392-EDEC-4237-A820-5F1CBD134E5B}" srcOrd="1" destOrd="0" presId="urn:microsoft.com/office/officeart/2005/8/layout/orgChart1"/>
    <dgm:cxn modelId="{8FA6F6AA-8C9D-4D9A-B6A5-E94673941743}" type="presParOf" srcId="{29D9647D-0DCA-4383-9B1F-06943CD02405}" destId="{D30D54A4-1E8A-4DAF-81C2-5FF1B75B4839}" srcOrd="1" destOrd="0" presId="urn:microsoft.com/office/officeart/2005/8/layout/orgChart1"/>
    <dgm:cxn modelId="{94382A27-4287-4E37-9024-9DEAA53B311E}" type="presParOf" srcId="{29D9647D-0DCA-4383-9B1F-06943CD02405}" destId="{48FE3E05-9864-41B2-9179-4FCE9BD1EFBC}" srcOrd="2" destOrd="0" presId="urn:microsoft.com/office/officeart/2005/8/layout/orgChart1"/>
    <dgm:cxn modelId="{262BBC85-4C4B-4C8B-8996-AE06CD167A37}" type="presParOf" srcId="{DFE9C6C0-EE31-4A49-BCE8-8C9411387CED}" destId="{01754E3A-FC41-4EC5-A0CE-06035C235F2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AF4785-5AB6-47EE-A6D3-EDC006BAABF4}">
      <dsp:nvSpPr>
        <dsp:cNvPr id="0" name=""/>
        <dsp:cNvSpPr/>
      </dsp:nvSpPr>
      <dsp:spPr>
        <a:xfrm>
          <a:off x="5635410" y="2088811"/>
          <a:ext cx="3604044" cy="266271"/>
        </a:xfrm>
        <a:custGeom>
          <a:avLst/>
          <a:gdLst/>
          <a:ahLst/>
          <a:cxnLst/>
          <a:rect l="0" t="0" r="0" b="0"/>
          <a:pathLst>
            <a:path>
              <a:moveTo>
                <a:pt x="0" y="0"/>
              </a:moveTo>
              <a:lnTo>
                <a:pt x="0" y="108260"/>
              </a:lnTo>
              <a:lnTo>
                <a:pt x="3604044" y="108260"/>
              </a:lnTo>
              <a:lnTo>
                <a:pt x="3604044" y="266271"/>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D1C2CAD-A149-4B46-80D6-166C87F9462E}">
      <dsp:nvSpPr>
        <dsp:cNvPr id="0" name=""/>
        <dsp:cNvSpPr/>
      </dsp:nvSpPr>
      <dsp:spPr>
        <a:xfrm>
          <a:off x="5635410" y="2088811"/>
          <a:ext cx="282952" cy="243934"/>
        </a:xfrm>
        <a:custGeom>
          <a:avLst/>
          <a:gdLst/>
          <a:ahLst/>
          <a:cxnLst/>
          <a:rect l="0" t="0" r="0" b="0"/>
          <a:pathLst>
            <a:path>
              <a:moveTo>
                <a:pt x="0" y="0"/>
              </a:moveTo>
              <a:lnTo>
                <a:pt x="0" y="85923"/>
              </a:lnTo>
              <a:lnTo>
                <a:pt x="282952" y="85923"/>
              </a:lnTo>
              <a:lnTo>
                <a:pt x="282952" y="24393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2851DD8-899C-486B-A707-AE15702AB66F}">
      <dsp:nvSpPr>
        <dsp:cNvPr id="0" name=""/>
        <dsp:cNvSpPr/>
      </dsp:nvSpPr>
      <dsp:spPr>
        <a:xfrm>
          <a:off x="2656766" y="2088811"/>
          <a:ext cx="2978644" cy="260442"/>
        </a:xfrm>
        <a:custGeom>
          <a:avLst/>
          <a:gdLst/>
          <a:ahLst/>
          <a:cxnLst/>
          <a:rect l="0" t="0" r="0" b="0"/>
          <a:pathLst>
            <a:path>
              <a:moveTo>
                <a:pt x="2978644" y="0"/>
              </a:moveTo>
              <a:lnTo>
                <a:pt x="2978644" y="102431"/>
              </a:lnTo>
              <a:lnTo>
                <a:pt x="0" y="102431"/>
              </a:lnTo>
              <a:lnTo>
                <a:pt x="0" y="260442"/>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7477FBC-EBE9-4D05-84A1-A10D390ADC16}">
      <dsp:nvSpPr>
        <dsp:cNvPr id="0" name=""/>
        <dsp:cNvSpPr/>
      </dsp:nvSpPr>
      <dsp:spPr>
        <a:xfrm>
          <a:off x="3718164" y="75509"/>
          <a:ext cx="3834492" cy="201330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latin typeface="Times New Roman" pitchFamily="18" charset="0"/>
              <a:cs typeface="Times New Roman" pitchFamily="18" charset="0"/>
            </a:rPr>
            <a:t>Building One Front Office</a:t>
          </a:r>
        </a:p>
        <a:p>
          <a:pPr lvl="0" algn="ctr" defTabSz="533400">
            <a:lnSpc>
              <a:spcPct val="90000"/>
            </a:lnSpc>
            <a:spcBef>
              <a:spcPct val="0"/>
            </a:spcBef>
            <a:spcAft>
              <a:spcPct val="35000"/>
            </a:spcAft>
          </a:pPr>
          <a:r>
            <a:rPr lang="en-US" sz="1200" kern="1200" dirty="0" smtClean="0">
              <a:latin typeface="Times New Roman" pitchFamily="18" charset="0"/>
              <a:cs typeface="Times New Roman" pitchFamily="18" charset="0"/>
            </a:rPr>
            <a:t>Derrik Craun, </a:t>
          </a:r>
          <a:r>
            <a:rPr lang="en-US" sz="1200" kern="1200" dirty="0">
              <a:latin typeface="Times New Roman" pitchFamily="18" charset="0"/>
              <a:cs typeface="Times New Roman" pitchFamily="18" charset="0"/>
            </a:rPr>
            <a:t>Principal                                                                                                                                                            </a:t>
          </a:r>
          <a:r>
            <a:rPr lang="en-US" sz="1200" kern="1200" dirty="0" smtClean="0">
              <a:latin typeface="Times New Roman" pitchFamily="18" charset="0"/>
              <a:cs typeface="Times New Roman" pitchFamily="18" charset="0"/>
            </a:rPr>
            <a:t>Michelle Shepard, </a:t>
          </a:r>
          <a:r>
            <a:rPr lang="en-US" sz="1200" kern="1200" dirty="0">
              <a:latin typeface="Times New Roman" pitchFamily="18" charset="0"/>
              <a:cs typeface="Times New Roman" pitchFamily="18" charset="0"/>
            </a:rPr>
            <a:t>Principal's Secretary</a:t>
          </a:r>
        </a:p>
      </dsp:txBody>
      <dsp:txXfrm>
        <a:off x="3718164" y="75509"/>
        <a:ext cx="3834492" cy="2013301"/>
      </dsp:txXfrm>
    </dsp:sp>
    <dsp:sp modelId="{198AAB24-3016-4529-9D42-11852DDD1C00}">
      <dsp:nvSpPr>
        <dsp:cNvPr id="0" name=""/>
        <dsp:cNvSpPr/>
      </dsp:nvSpPr>
      <dsp:spPr>
        <a:xfrm>
          <a:off x="1288661" y="2349253"/>
          <a:ext cx="2736209" cy="291321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u="sng" kern="1200" dirty="0" smtClean="0">
              <a:latin typeface="Times New Roman" pitchFamily="18" charset="0"/>
              <a:cs typeface="Times New Roman" pitchFamily="18" charset="0"/>
            </a:rPr>
            <a:t>6</a:t>
          </a:r>
          <a:r>
            <a:rPr lang="en-US" sz="1200" b="1" u="sng" kern="1200" baseline="30000" dirty="0" smtClean="0">
              <a:latin typeface="Times New Roman" pitchFamily="18" charset="0"/>
              <a:cs typeface="Times New Roman" pitchFamily="18" charset="0"/>
            </a:rPr>
            <a:t>th</a:t>
          </a:r>
          <a:r>
            <a:rPr lang="en-US" sz="1200" b="1" u="sng" kern="1200" dirty="0" smtClean="0">
              <a:latin typeface="Times New Roman" pitchFamily="18" charset="0"/>
              <a:cs typeface="Times New Roman" pitchFamily="18" charset="0"/>
            </a:rPr>
            <a:t> Grade Office</a:t>
          </a:r>
        </a:p>
        <a:p>
          <a:pPr lvl="0" algn="ctr" defTabSz="533400">
            <a:lnSpc>
              <a:spcPct val="90000"/>
            </a:lnSpc>
            <a:spcBef>
              <a:spcPct val="0"/>
            </a:spcBef>
            <a:spcAft>
              <a:spcPct val="35000"/>
            </a:spcAft>
          </a:pPr>
          <a:r>
            <a:rPr lang="en-US" sz="1200" kern="1200" dirty="0" smtClean="0">
              <a:latin typeface="Times New Roman" pitchFamily="18" charset="0"/>
              <a:cs typeface="Times New Roman" pitchFamily="18" charset="0"/>
            </a:rPr>
            <a:t>Building 5, 1</a:t>
          </a:r>
          <a:r>
            <a:rPr lang="en-US" sz="1200" kern="1200" baseline="30000" dirty="0" smtClean="0">
              <a:latin typeface="Times New Roman" pitchFamily="18" charset="0"/>
              <a:cs typeface="Times New Roman" pitchFamily="18" charset="0"/>
            </a:rPr>
            <a:t>st</a:t>
          </a:r>
          <a:r>
            <a:rPr lang="en-US" sz="1200" kern="1200" dirty="0" smtClean="0">
              <a:latin typeface="Times New Roman" pitchFamily="18" charset="0"/>
              <a:cs typeface="Times New Roman" pitchFamily="18" charset="0"/>
            </a:rPr>
            <a:t> floor</a:t>
          </a:r>
          <a:endParaRPr lang="en-US" sz="1200" kern="1200" dirty="0">
            <a:latin typeface="Times New Roman" pitchFamily="18" charset="0"/>
            <a:cs typeface="Times New Roman" pitchFamily="18" charset="0"/>
          </a:endParaRPr>
        </a:p>
        <a:p>
          <a:pPr lvl="0" algn="ctr" defTabSz="533400">
            <a:lnSpc>
              <a:spcPct val="90000"/>
            </a:lnSpc>
            <a:spcBef>
              <a:spcPct val="0"/>
            </a:spcBef>
            <a:spcAft>
              <a:spcPct val="35000"/>
            </a:spcAft>
          </a:pPr>
          <a:r>
            <a:rPr lang="en-US" sz="1200" kern="1200" dirty="0" smtClean="0">
              <a:latin typeface="Times New Roman" pitchFamily="18" charset="0"/>
              <a:cs typeface="Times New Roman" pitchFamily="18" charset="0"/>
            </a:rPr>
            <a:t>Ms. Scott, </a:t>
          </a:r>
          <a:r>
            <a:rPr lang="en-US" sz="1200" kern="1200" dirty="0">
              <a:latin typeface="Times New Roman" pitchFamily="18" charset="0"/>
              <a:cs typeface="Times New Roman" pitchFamily="18" charset="0"/>
            </a:rPr>
            <a:t>Assistant Principal</a:t>
          </a:r>
        </a:p>
        <a:p>
          <a:pPr lvl="0" algn="ctr" defTabSz="533400">
            <a:lnSpc>
              <a:spcPct val="90000"/>
            </a:lnSpc>
            <a:spcBef>
              <a:spcPct val="0"/>
            </a:spcBef>
            <a:spcAft>
              <a:spcPct val="35000"/>
            </a:spcAft>
          </a:pPr>
          <a:r>
            <a:rPr lang="en-US" sz="1200" kern="1200" dirty="0">
              <a:latin typeface="Times New Roman" pitchFamily="18" charset="0"/>
              <a:cs typeface="Times New Roman" pitchFamily="18" charset="0"/>
            </a:rPr>
            <a:t>Ms. </a:t>
          </a:r>
          <a:r>
            <a:rPr lang="en-US" sz="1200" kern="1200" dirty="0" smtClean="0">
              <a:latin typeface="Times New Roman" pitchFamily="18" charset="0"/>
              <a:cs typeface="Times New Roman" pitchFamily="18" charset="0"/>
            </a:rPr>
            <a:t>McLellan, 6</a:t>
          </a:r>
          <a:r>
            <a:rPr lang="en-US" sz="1200" kern="1200" baseline="30000" dirty="0" smtClean="0">
              <a:latin typeface="Times New Roman" pitchFamily="18" charset="0"/>
              <a:cs typeface="Times New Roman" pitchFamily="18" charset="0"/>
            </a:rPr>
            <a:t>th</a:t>
          </a:r>
          <a:r>
            <a:rPr lang="en-US" sz="1200" kern="1200" dirty="0" smtClean="0">
              <a:latin typeface="Times New Roman" pitchFamily="18" charset="0"/>
              <a:cs typeface="Times New Roman" pitchFamily="18" charset="0"/>
            </a:rPr>
            <a:t> grade Counselor</a:t>
          </a:r>
        </a:p>
        <a:p>
          <a:pPr lvl="0" algn="ctr" defTabSz="533400">
            <a:lnSpc>
              <a:spcPct val="90000"/>
            </a:lnSpc>
            <a:spcBef>
              <a:spcPct val="0"/>
            </a:spcBef>
            <a:spcAft>
              <a:spcPct val="35000"/>
            </a:spcAft>
          </a:pPr>
          <a:r>
            <a:rPr lang="en-US" sz="1200" kern="1200" dirty="0" smtClean="0">
              <a:latin typeface="Times New Roman" pitchFamily="18" charset="0"/>
              <a:cs typeface="Times New Roman" pitchFamily="18" charset="0"/>
            </a:rPr>
            <a:t> Ms. Carroll, Clerk</a:t>
          </a:r>
          <a:endParaRPr lang="en-US" sz="1200" kern="1200" dirty="0">
            <a:latin typeface="Times New Roman" pitchFamily="18" charset="0"/>
            <a:cs typeface="Times New Roman" pitchFamily="18" charset="0"/>
          </a:endParaRPr>
        </a:p>
      </dsp:txBody>
      <dsp:txXfrm>
        <a:off x="1288661" y="2349253"/>
        <a:ext cx="2736209" cy="2913212"/>
      </dsp:txXfrm>
    </dsp:sp>
    <dsp:sp modelId="{44411D42-3399-4233-A068-509CF9272D66}">
      <dsp:nvSpPr>
        <dsp:cNvPr id="0" name=""/>
        <dsp:cNvSpPr/>
      </dsp:nvSpPr>
      <dsp:spPr>
        <a:xfrm>
          <a:off x="4551470" y="2332745"/>
          <a:ext cx="2733787" cy="292972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u="sng" kern="1200" dirty="0" smtClean="0">
              <a:latin typeface="Times New Roman" pitchFamily="18" charset="0"/>
              <a:cs typeface="Times New Roman" pitchFamily="18" charset="0"/>
            </a:rPr>
            <a:t>7</a:t>
          </a:r>
          <a:r>
            <a:rPr lang="en-US" sz="1200" b="1" u="sng" kern="1200" baseline="30000" dirty="0" smtClean="0">
              <a:latin typeface="Times New Roman" pitchFamily="18" charset="0"/>
              <a:cs typeface="Times New Roman" pitchFamily="18" charset="0"/>
            </a:rPr>
            <a:t>th</a:t>
          </a:r>
          <a:r>
            <a:rPr lang="en-US" sz="1200" b="1" u="sng" kern="1200" dirty="0" smtClean="0">
              <a:latin typeface="Times New Roman" pitchFamily="18" charset="0"/>
              <a:cs typeface="Times New Roman" pitchFamily="18" charset="0"/>
            </a:rPr>
            <a:t> Grade Office</a:t>
          </a:r>
        </a:p>
        <a:p>
          <a:pPr lvl="0" algn="ctr" defTabSz="533400">
            <a:lnSpc>
              <a:spcPct val="90000"/>
            </a:lnSpc>
            <a:spcBef>
              <a:spcPct val="0"/>
            </a:spcBef>
            <a:spcAft>
              <a:spcPct val="35000"/>
            </a:spcAft>
          </a:pPr>
          <a:r>
            <a:rPr lang="en-US" sz="1200" kern="1200" dirty="0" smtClean="0">
              <a:latin typeface="Times New Roman" pitchFamily="18" charset="0"/>
              <a:cs typeface="Times New Roman" pitchFamily="18" charset="0"/>
            </a:rPr>
            <a:t>Building 5, 2</a:t>
          </a:r>
          <a:r>
            <a:rPr lang="en-US" sz="1200" kern="1200" baseline="30000" dirty="0" smtClean="0">
              <a:latin typeface="Times New Roman" pitchFamily="18" charset="0"/>
              <a:cs typeface="Times New Roman" pitchFamily="18" charset="0"/>
            </a:rPr>
            <a:t>nd</a:t>
          </a:r>
          <a:r>
            <a:rPr lang="en-US" sz="1200" kern="1200" dirty="0" smtClean="0">
              <a:latin typeface="Times New Roman" pitchFamily="18" charset="0"/>
              <a:cs typeface="Times New Roman" pitchFamily="18" charset="0"/>
            </a:rPr>
            <a:t> floor</a:t>
          </a:r>
        </a:p>
        <a:p>
          <a:pPr lvl="0" algn="ctr" defTabSz="533400">
            <a:lnSpc>
              <a:spcPct val="90000"/>
            </a:lnSpc>
            <a:spcBef>
              <a:spcPct val="0"/>
            </a:spcBef>
            <a:spcAft>
              <a:spcPct val="35000"/>
            </a:spcAft>
          </a:pPr>
          <a:r>
            <a:rPr lang="en-US" sz="1200" kern="1200" dirty="0" smtClean="0">
              <a:latin typeface="Times New Roman" pitchFamily="18" charset="0"/>
              <a:cs typeface="Times New Roman" pitchFamily="18" charset="0"/>
            </a:rPr>
            <a:t>Mr. Smith, Assistant Principal</a:t>
          </a:r>
        </a:p>
        <a:p>
          <a:pPr lvl="0" algn="ctr" defTabSz="533400">
            <a:lnSpc>
              <a:spcPct val="90000"/>
            </a:lnSpc>
            <a:spcBef>
              <a:spcPct val="0"/>
            </a:spcBef>
            <a:spcAft>
              <a:spcPct val="35000"/>
            </a:spcAft>
          </a:pPr>
          <a:r>
            <a:rPr lang="en-US" sz="1200" kern="1200" dirty="0" smtClean="0">
              <a:latin typeface="Times New Roman" pitchFamily="18" charset="0"/>
              <a:cs typeface="Times New Roman" pitchFamily="18" charset="0"/>
            </a:rPr>
            <a:t>Ms. Knapp, 7</a:t>
          </a:r>
          <a:r>
            <a:rPr lang="en-US" sz="1200" kern="1200" baseline="30000" dirty="0" smtClean="0">
              <a:latin typeface="Times New Roman" pitchFamily="18" charset="0"/>
              <a:cs typeface="Times New Roman" pitchFamily="18" charset="0"/>
            </a:rPr>
            <a:t>th</a:t>
          </a:r>
          <a:r>
            <a:rPr lang="en-US" sz="1200" kern="1200" dirty="0" smtClean="0">
              <a:latin typeface="Times New Roman" pitchFamily="18" charset="0"/>
              <a:cs typeface="Times New Roman" pitchFamily="18" charset="0"/>
            </a:rPr>
            <a:t> grade Counselor</a:t>
          </a:r>
        </a:p>
        <a:p>
          <a:pPr lvl="0" algn="ctr" defTabSz="533400">
            <a:lnSpc>
              <a:spcPct val="90000"/>
            </a:lnSpc>
            <a:spcBef>
              <a:spcPct val="0"/>
            </a:spcBef>
            <a:spcAft>
              <a:spcPct val="35000"/>
            </a:spcAft>
          </a:pPr>
          <a:r>
            <a:rPr lang="en-US" sz="1200" kern="1200" dirty="0" smtClean="0">
              <a:latin typeface="Times New Roman" pitchFamily="18" charset="0"/>
              <a:cs typeface="Times New Roman" pitchFamily="18" charset="0"/>
            </a:rPr>
            <a:t>Ms. Nasseh, Clerk </a:t>
          </a:r>
          <a:endParaRPr lang="en-US" sz="1200" kern="1200" dirty="0">
            <a:latin typeface="Times New Roman" pitchFamily="18" charset="0"/>
            <a:cs typeface="Times New Roman" pitchFamily="18" charset="0"/>
          </a:endParaRPr>
        </a:p>
      </dsp:txBody>
      <dsp:txXfrm>
        <a:off x="4551470" y="2332745"/>
        <a:ext cx="2733787" cy="2929720"/>
      </dsp:txXfrm>
    </dsp:sp>
    <dsp:sp modelId="{D73F59CF-D134-4970-8A52-5C0DDCA1344E}">
      <dsp:nvSpPr>
        <dsp:cNvPr id="0" name=""/>
        <dsp:cNvSpPr/>
      </dsp:nvSpPr>
      <dsp:spPr>
        <a:xfrm>
          <a:off x="7960024" y="2355082"/>
          <a:ext cx="2558861" cy="289913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u="sng" kern="1200" dirty="0" smtClean="0">
              <a:latin typeface="Times New Roman" pitchFamily="18" charset="0"/>
              <a:cs typeface="Times New Roman" pitchFamily="18" charset="0"/>
            </a:rPr>
            <a:t>8</a:t>
          </a:r>
          <a:r>
            <a:rPr lang="en-US" sz="1200" b="1" u="sng" kern="1200" baseline="30000" dirty="0" smtClean="0">
              <a:latin typeface="Times New Roman" pitchFamily="18" charset="0"/>
              <a:cs typeface="Times New Roman" pitchFamily="18" charset="0"/>
            </a:rPr>
            <a:t>th</a:t>
          </a:r>
          <a:r>
            <a:rPr lang="en-US" sz="1200" b="1" u="sng" kern="1200" dirty="0" smtClean="0">
              <a:latin typeface="Times New Roman" pitchFamily="18" charset="0"/>
              <a:cs typeface="Times New Roman" pitchFamily="18" charset="0"/>
            </a:rPr>
            <a:t> Grade Office</a:t>
          </a:r>
        </a:p>
        <a:p>
          <a:pPr lvl="0" algn="ctr" defTabSz="533400">
            <a:lnSpc>
              <a:spcPct val="90000"/>
            </a:lnSpc>
            <a:spcBef>
              <a:spcPct val="0"/>
            </a:spcBef>
            <a:spcAft>
              <a:spcPct val="35000"/>
            </a:spcAft>
          </a:pPr>
          <a:r>
            <a:rPr lang="en-US" sz="1200" b="0" kern="1200" dirty="0" smtClean="0">
              <a:latin typeface="Times New Roman" pitchFamily="18" charset="0"/>
              <a:cs typeface="Times New Roman" pitchFamily="18" charset="0"/>
            </a:rPr>
            <a:t>Building 4 2</a:t>
          </a:r>
          <a:r>
            <a:rPr lang="en-US" sz="1200" b="0" kern="1200" baseline="30000" dirty="0" smtClean="0">
              <a:latin typeface="Times New Roman" pitchFamily="18" charset="0"/>
              <a:cs typeface="Times New Roman" pitchFamily="18" charset="0"/>
            </a:rPr>
            <a:t>nd</a:t>
          </a:r>
          <a:r>
            <a:rPr lang="en-US" sz="1200" b="0" kern="1200" dirty="0" smtClean="0">
              <a:latin typeface="Times New Roman" pitchFamily="18" charset="0"/>
              <a:cs typeface="Times New Roman" pitchFamily="18" charset="0"/>
            </a:rPr>
            <a:t> floor</a:t>
          </a:r>
        </a:p>
        <a:p>
          <a:pPr lvl="0" algn="ctr" defTabSz="533400">
            <a:lnSpc>
              <a:spcPct val="90000"/>
            </a:lnSpc>
            <a:spcBef>
              <a:spcPct val="0"/>
            </a:spcBef>
            <a:spcAft>
              <a:spcPct val="35000"/>
            </a:spcAft>
          </a:pPr>
          <a:r>
            <a:rPr lang="en-US" sz="1200" b="0" kern="1200" dirty="0" smtClean="0">
              <a:latin typeface="Times New Roman" pitchFamily="18" charset="0"/>
              <a:cs typeface="Times New Roman" pitchFamily="18" charset="0"/>
            </a:rPr>
            <a:t>Dr. Adams, Assistant Principal</a:t>
          </a:r>
        </a:p>
        <a:p>
          <a:pPr lvl="0" algn="ctr" defTabSz="533400">
            <a:lnSpc>
              <a:spcPct val="90000"/>
            </a:lnSpc>
            <a:spcBef>
              <a:spcPct val="0"/>
            </a:spcBef>
            <a:spcAft>
              <a:spcPct val="35000"/>
            </a:spcAft>
          </a:pPr>
          <a:r>
            <a:rPr lang="en-US" sz="1200" b="0" kern="1200" dirty="0" smtClean="0">
              <a:latin typeface="Times New Roman" pitchFamily="18" charset="0"/>
              <a:cs typeface="Times New Roman" pitchFamily="18" charset="0"/>
            </a:rPr>
            <a:t>Ms. Krupp, 8</a:t>
          </a:r>
          <a:r>
            <a:rPr lang="en-US" sz="1200" b="0" kern="1200" baseline="30000" dirty="0" smtClean="0">
              <a:latin typeface="Times New Roman" pitchFamily="18" charset="0"/>
              <a:cs typeface="Times New Roman" pitchFamily="18" charset="0"/>
            </a:rPr>
            <a:t>th</a:t>
          </a:r>
          <a:r>
            <a:rPr lang="en-US" sz="1200" b="0" kern="1200" dirty="0" smtClean="0">
              <a:latin typeface="Times New Roman" pitchFamily="18" charset="0"/>
              <a:cs typeface="Times New Roman" pitchFamily="18" charset="0"/>
            </a:rPr>
            <a:t> grade Counselor</a:t>
          </a:r>
        </a:p>
        <a:p>
          <a:pPr lvl="0" algn="ctr" defTabSz="533400">
            <a:lnSpc>
              <a:spcPct val="90000"/>
            </a:lnSpc>
            <a:spcBef>
              <a:spcPct val="0"/>
            </a:spcBef>
            <a:spcAft>
              <a:spcPct val="35000"/>
            </a:spcAft>
          </a:pPr>
          <a:r>
            <a:rPr lang="en-US" sz="1200" b="0" kern="1200" dirty="0" smtClean="0">
              <a:latin typeface="Times New Roman" pitchFamily="18" charset="0"/>
              <a:cs typeface="Times New Roman" pitchFamily="18" charset="0"/>
            </a:rPr>
            <a:t>Ms. Lehner, Clerk</a:t>
          </a:r>
          <a:endParaRPr lang="en-US" sz="1200" b="0" kern="1200" dirty="0">
            <a:latin typeface="Times New Roman" pitchFamily="18" charset="0"/>
            <a:cs typeface="Times New Roman" pitchFamily="18" charset="0"/>
          </a:endParaRPr>
        </a:p>
      </dsp:txBody>
      <dsp:txXfrm>
        <a:off x="7960024" y="2355082"/>
        <a:ext cx="2558861" cy="289913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1440" tIns="45720" rIns="91440" bIns="45720" rtlCol="0"/>
          <a:lstStyle>
            <a:lvl1pPr algn="r">
              <a:defRPr sz="1200"/>
            </a:lvl1pPr>
          </a:lstStyle>
          <a:p>
            <a:fld id="{80680FBE-A8DF-4758-9AC4-3A9E1039168F}" type="datetimeFigureOut">
              <a:rPr lang="en-US" smtClean="0"/>
              <a:t>6/27/2023</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vl1pPr>
          </a:lstStyle>
          <a:p>
            <a:fld id="{EC13577B-6902-467D-A26C-08A0DD5E4E03}" type="datetimeFigureOut">
              <a:rPr lang="en-US" smtClean="0"/>
              <a:t>6/27/2023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Excuse notes should be submitted to program offices. </a:t>
            </a:r>
          </a:p>
          <a:p>
            <a:r>
              <a:rPr lang="en-US" dirty="0"/>
              <a:t>PTL’s – students showing us a text from parents are not permissible, please refrain from requesting PTLs during the last 30 minutes of the school day. </a:t>
            </a:r>
          </a:p>
        </p:txBody>
      </p:sp>
      <p:sp>
        <p:nvSpPr>
          <p:cNvPr id="4" name="Slide Number Placeholder 3"/>
          <p:cNvSpPr>
            <a:spLocks noGrp="1"/>
          </p:cNvSpPr>
          <p:nvPr>
            <p:ph type="sldNum" sz="quarter" idx="5"/>
          </p:nvPr>
        </p:nvSpPr>
        <p:spPr/>
        <p:txBody>
          <a:bodyPr/>
          <a:lstStyle/>
          <a:p>
            <a:fld id="{D22CB8FF-4632-4B74-83FA-4B2150381417}" type="slidenum">
              <a:rPr lang="en-US" smtClean="0"/>
              <a:t>14</a:t>
            </a:fld>
            <a:endParaRPr lang="en-US"/>
          </a:p>
        </p:txBody>
      </p:sp>
    </p:spTree>
    <p:extLst>
      <p:ext uri="{BB962C8B-B14F-4D97-AF65-F5344CB8AC3E}">
        <p14:creationId xmlns:p14="http://schemas.microsoft.com/office/powerpoint/2010/main" val="3410137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a:t>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6/27/2023</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val="133565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16AAB0-0451-460B-AF04-591D31F0141D}" type="datetimeFigureOut">
              <a:rPr lang="en-US" smtClean="0"/>
              <a:t>6/27/2023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F0552-829D-4616-8A5A-B20BAE9BE202}" type="slidenum">
              <a:rPr lang="en-US" smtClean="0"/>
              <a:t>‹#›</a:t>
            </a:fld>
            <a:endParaRPr lang="en-US"/>
          </a:p>
        </p:txBody>
      </p:sp>
    </p:spTree>
    <p:extLst>
      <p:ext uri="{BB962C8B-B14F-4D97-AF65-F5344CB8AC3E}">
        <p14:creationId xmlns:p14="http://schemas.microsoft.com/office/powerpoint/2010/main" val="23701408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6/27/2023</a:t>
            </a:fld>
            <a:endParaRPr lang="en-US" dirty="0"/>
          </a:p>
        </p:txBody>
      </p:sp>
      <p:sp>
        <p:nvSpPr>
          <p:cNvPr id="5"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cxnSp>
        <p:nvCxnSpPr>
          <p:cNvPr id="8" name="Straight Connector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pcsb.org/osceola-ms"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hyperlink" Target="https://asd.pcsb.org/SchoolWiresForms/PE_Waiv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2227811" y="3797627"/>
            <a:ext cx="7040880" cy="2420293"/>
          </a:xfrm>
        </p:spPr>
        <p:txBody>
          <a:bodyPr>
            <a:normAutofit fontScale="55000" lnSpcReduction="20000"/>
          </a:bodyPr>
          <a:lstStyle/>
          <a:p>
            <a:pPr marL="0" indent="0" algn="ctr">
              <a:buNone/>
            </a:pPr>
            <a:r>
              <a:rPr lang="en-US" sz="6200" b="1" dirty="0" smtClean="0">
                <a:solidFill>
                  <a:schemeClr val="bg1"/>
                </a:solidFill>
                <a:latin typeface="Arial" panose="020B0604020202020204" pitchFamily="34" charset="0"/>
                <a:cs typeface="Arial" panose="020B0604020202020204" pitchFamily="34" charset="0"/>
              </a:rPr>
              <a:t>Welcome New Chiefs!</a:t>
            </a:r>
          </a:p>
          <a:p>
            <a:pPr algn="ctr"/>
            <a:r>
              <a:rPr lang="en-US" sz="2400" b="1" dirty="0" smtClean="0">
                <a:solidFill>
                  <a:schemeClr val="bg1"/>
                </a:solidFill>
                <a:latin typeface="+mj-lt"/>
              </a:rPr>
              <a:t>VISION</a:t>
            </a:r>
            <a:r>
              <a:rPr lang="en-US" sz="2400" dirty="0">
                <a:solidFill>
                  <a:schemeClr val="bg1"/>
                </a:solidFill>
                <a:latin typeface="+mj-lt"/>
              </a:rPr>
              <a:t>:  100% Student Success</a:t>
            </a:r>
          </a:p>
          <a:p>
            <a:pPr algn="ctr"/>
            <a:r>
              <a:rPr lang="en-US" sz="2400" b="1" dirty="0">
                <a:solidFill>
                  <a:schemeClr val="bg1"/>
                </a:solidFill>
                <a:latin typeface="+mj-lt"/>
              </a:rPr>
              <a:t>MISSION</a:t>
            </a:r>
            <a:r>
              <a:rPr lang="en-US" sz="2400" dirty="0">
                <a:solidFill>
                  <a:schemeClr val="bg1"/>
                </a:solidFill>
                <a:latin typeface="+mj-lt"/>
              </a:rPr>
              <a:t>:  Osceola Middle School serves the diverse needs of our students by providing learning opportunities to promote </a:t>
            </a:r>
            <a:r>
              <a:rPr lang="en-US" sz="2400" b="1" u="sng" dirty="0">
                <a:solidFill>
                  <a:schemeClr val="bg1"/>
                </a:solidFill>
                <a:latin typeface="+mj-lt"/>
              </a:rPr>
              <a:t>highest student achievement </a:t>
            </a:r>
            <a:r>
              <a:rPr lang="en-US" sz="2400" dirty="0">
                <a:solidFill>
                  <a:schemeClr val="bg1"/>
                </a:solidFill>
                <a:latin typeface="+mj-lt"/>
              </a:rPr>
              <a:t>in a safe, </a:t>
            </a:r>
            <a:r>
              <a:rPr lang="en-US" sz="2400" dirty="0" smtClean="0">
                <a:solidFill>
                  <a:schemeClr val="bg1"/>
                </a:solidFill>
                <a:latin typeface="+mj-lt"/>
              </a:rPr>
              <a:t>structured </a:t>
            </a:r>
            <a:r>
              <a:rPr lang="en-US" sz="2400" dirty="0">
                <a:solidFill>
                  <a:schemeClr val="bg1"/>
                </a:solidFill>
                <a:latin typeface="+mj-lt"/>
              </a:rPr>
              <a:t>environment.</a:t>
            </a:r>
          </a:p>
          <a:p>
            <a:pPr marL="0" indent="0" algn="ctr">
              <a:buNone/>
            </a:pPr>
            <a:endParaRPr lang="en-US" sz="2400" dirty="0">
              <a:solidFill>
                <a:schemeClr val="bg1"/>
              </a:solidFill>
              <a:latin typeface="+mj-lt"/>
            </a:endParaRPr>
          </a:p>
        </p:txBody>
      </p:sp>
      <p:pic>
        <p:nvPicPr>
          <p:cNvPr id="6" name="Picture 5"/>
          <p:cNvPicPr>
            <a:picLocks noChangeAspect="1"/>
          </p:cNvPicPr>
          <p:nvPr/>
        </p:nvPicPr>
        <p:blipFill>
          <a:blip r:embed="rId3"/>
          <a:stretch>
            <a:fillRect/>
          </a:stretch>
        </p:blipFill>
        <p:spPr>
          <a:xfrm>
            <a:off x="903317" y="1530365"/>
            <a:ext cx="1398417" cy="983262"/>
          </a:xfrm>
          <a:prstGeom prst="rect">
            <a:avLst/>
          </a:prstGeom>
        </p:spPr>
      </p:pic>
      <p:pic>
        <p:nvPicPr>
          <p:cNvPr id="2" name="Picture 1"/>
          <p:cNvPicPr>
            <a:picLocks noChangeAspect="1"/>
          </p:cNvPicPr>
          <p:nvPr/>
        </p:nvPicPr>
        <p:blipFill>
          <a:blip r:embed="rId4"/>
          <a:stretch>
            <a:fillRect/>
          </a:stretch>
        </p:blipFill>
        <p:spPr>
          <a:xfrm>
            <a:off x="3458093" y="457390"/>
            <a:ext cx="4646815" cy="3129213"/>
          </a:xfrm>
          <a:prstGeom prst="rect">
            <a:avLst/>
          </a:prstGeom>
        </p:spPr>
      </p:pic>
      <p:pic>
        <p:nvPicPr>
          <p:cNvPr id="4" name="Picture 3"/>
          <p:cNvPicPr>
            <a:picLocks noChangeAspect="1"/>
          </p:cNvPicPr>
          <p:nvPr/>
        </p:nvPicPr>
        <p:blipFill>
          <a:blip r:embed="rId5"/>
          <a:stretch>
            <a:fillRect/>
          </a:stretch>
        </p:blipFill>
        <p:spPr>
          <a:xfrm>
            <a:off x="9268691" y="1683316"/>
            <a:ext cx="1402202" cy="981541"/>
          </a:xfrm>
          <a:prstGeom prst="rect">
            <a:avLst/>
          </a:prstGeom>
        </p:spPr>
      </p:pic>
    </p:spTree>
    <p:extLst>
      <p:ext uri="{BB962C8B-B14F-4D97-AF65-F5344CB8AC3E}">
        <p14:creationId xmlns:p14="http://schemas.microsoft.com/office/powerpoint/2010/main" val="24718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8" y="448056"/>
            <a:ext cx="8044294" cy="640080"/>
          </a:xfrm>
        </p:spPr>
        <p:txBody>
          <a:bodyPr>
            <a:normAutofit/>
          </a:bodyPr>
          <a:lstStyle/>
          <a:p>
            <a:r>
              <a:rPr lang="en-US" dirty="0" smtClean="0"/>
              <a:t>How do we promote highest student achievement ?</a:t>
            </a:r>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267" y="1388448"/>
            <a:ext cx="3830798" cy="3806136"/>
          </a:xfrm>
        </p:spPr>
      </p:pic>
      <p:pic>
        <p:nvPicPr>
          <p:cNvPr id="8" name="Picture 7"/>
          <p:cNvPicPr>
            <a:picLocks noChangeAspect="1"/>
          </p:cNvPicPr>
          <p:nvPr/>
        </p:nvPicPr>
        <p:blipFill>
          <a:blip r:embed="rId3"/>
          <a:stretch>
            <a:fillRect/>
          </a:stretch>
        </p:blipFill>
        <p:spPr>
          <a:xfrm>
            <a:off x="9854824" y="294348"/>
            <a:ext cx="2073382" cy="1457994"/>
          </a:xfrm>
          <a:prstGeom prst="rect">
            <a:avLst/>
          </a:prstGeom>
        </p:spPr>
      </p:pic>
      <p:pic>
        <p:nvPicPr>
          <p:cNvPr id="10" name="Picture 9"/>
          <p:cNvPicPr>
            <a:picLocks noChangeAspect="1"/>
          </p:cNvPicPr>
          <p:nvPr/>
        </p:nvPicPr>
        <p:blipFill>
          <a:blip r:embed="rId4"/>
          <a:stretch>
            <a:fillRect/>
          </a:stretch>
        </p:blipFill>
        <p:spPr>
          <a:xfrm>
            <a:off x="6281907" y="1388447"/>
            <a:ext cx="3337956" cy="3806136"/>
          </a:xfrm>
          <a:prstGeom prst="rect">
            <a:avLst/>
          </a:prstGeom>
        </p:spPr>
      </p:pic>
      <p:sp>
        <p:nvSpPr>
          <p:cNvPr id="11" name="TextBox 10"/>
          <p:cNvSpPr txBox="1"/>
          <p:nvPr/>
        </p:nvSpPr>
        <p:spPr>
          <a:xfrm>
            <a:off x="1749559" y="5728996"/>
            <a:ext cx="2836506" cy="369332"/>
          </a:xfrm>
          <a:prstGeom prst="rect">
            <a:avLst/>
          </a:prstGeom>
          <a:noFill/>
        </p:spPr>
        <p:txBody>
          <a:bodyPr wrap="square" rtlCol="0">
            <a:spAutoFit/>
          </a:bodyPr>
          <a:lstStyle/>
          <a:p>
            <a:r>
              <a:rPr lang="en-US" dirty="0" smtClean="0"/>
              <a:t>Staying Organized</a:t>
            </a:r>
            <a:endParaRPr lang="en-US" dirty="0"/>
          </a:p>
        </p:txBody>
      </p:sp>
      <p:sp>
        <p:nvSpPr>
          <p:cNvPr id="13" name="TextBox 12"/>
          <p:cNvSpPr txBox="1"/>
          <p:nvPr/>
        </p:nvSpPr>
        <p:spPr>
          <a:xfrm>
            <a:off x="6281908" y="5626359"/>
            <a:ext cx="3337956" cy="646331"/>
          </a:xfrm>
          <a:prstGeom prst="rect">
            <a:avLst/>
          </a:prstGeom>
          <a:noFill/>
        </p:spPr>
        <p:txBody>
          <a:bodyPr wrap="square" rtlCol="0">
            <a:spAutoFit/>
          </a:bodyPr>
          <a:lstStyle/>
          <a:p>
            <a:pPr algn="ctr"/>
            <a:r>
              <a:rPr lang="en-US" dirty="0" smtClean="0"/>
              <a:t>Utilizing Focused Note-Taking to deepen understanding</a:t>
            </a:r>
            <a:endParaRPr lang="en-US" dirty="0"/>
          </a:p>
        </p:txBody>
      </p:sp>
    </p:spTree>
    <p:extLst>
      <p:ext uri="{BB962C8B-B14F-4D97-AF65-F5344CB8AC3E}">
        <p14:creationId xmlns:p14="http://schemas.microsoft.com/office/powerpoint/2010/main" val="1127583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Recommended Supplies</a:t>
            </a:r>
            <a:endParaRPr lang="en-US" b="1" dirty="0"/>
          </a:p>
        </p:txBody>
      </p:sp>
      <p:sp>
        <p:nvSpPr>
          <p:cNvPr id="4" name="Rectangle 3"/>
          <p:cNvSpPr/>
          <p:nvPr/>
        </p:nvSpPr>
        <p:spPr>
          <a:xfrm>
            <a:off x="2955235" y="2036227"/>
            <a:ext cx="8375374" cy="3416320"/>
          </a:xfrm>
          <a:prstGeom prst="rect">
            <a:avLst/>
          </a:prstGeom>
        </p:spPr>
        <p:txBody>
          <a:bodyPr wrap="square">
            <a:spAutoFit/>
          </a:bodyPr>
          <a:lstStyle/>
          <a:p>
            <a:r>
              <a:rPr lang="en-US" dirty="0"/>
              <a:t>It is our expectation that all OMS students bring their fully charged laptops and a 3' binder to and from school every day.  This will help keep all students organized and allow students to have access to materials. In order to protect student laptops and make it easy for students to carry laptops and binders to every class, we suggest all families purchase a </a:t>
            </a:r>
            <a:r>
              <a:rPr lang="en-US" b="1" dirty="0"/>
              <a:t>3 inch binder with a laptop case all-in-one</a:t>
            </a:r>
            <a:r>
              <a:rPr lang="en-US" dirty="0"/>
              <a:t>. </a:t>
            </a:r>
            <a:endParaRPr lang="en-US" dirty="0" smtClean="0"/>
          </a:p>
          <a:p>
            <a:endParaRPr lang="en-US" dirty="0"/>
          </a:p>
          <a:p>
            <a:r>
              <a:rPr lang="en-US" dirty="0" smtClean="0"/>
              <a:t>The </a:t>
            </a:r>
            <a:r>
              <a:rPr lang="en-US" dirty="0"/>
              <a:t>only other recommended supplies for you to purchase are </a:t>
            </a:r>
            <a:r>
              <a:rPr lang="en-US" b="1" dirty="0"/>
              <a:t>packs of loose leaf paper, 6 dividers for the binder, at least 3 spiral notebooks, and writing utensils of your choice</a:t>
            </a:r>
            <a:r>
              <a:rPr lang="en-US" b="1" dirty="0" smtClean="0"/>
              <a:t>.  </a:t>
            </a:r>
            <a:r>
              <a:rPr lang="en-US" dirty="0" smtClean="0"/>
              <a:t>There </a:t>
            </a:r>
            <a:r>
              <a:rPr lang="en-US" dirty="0"/>
              <a:t>may be a few additional recommended classroom supplies communicated by individual teachers on the opening days of school.  However, we are trying to keep them limited to offset the cost of purchasing a binder/laptop </a:t>
            </a:r>
            <a:r>
              <a:rPr lang="en-US" dirty="0" smtClean="0"/>
              <a:t>case.</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745936" y="1435100"/>
            <a:ext cx="1703379" cy="1692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36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706016"/>
          </a:xfrm>
        </p:spPr>
        <p:txBody>
          <a:bodyPr>
            <a:normAutofit/>
          </a:bodyPr>
          <a:lstStyle/>
          <a:p>
            <a:pPr algn="ctr"/>
            <a:r>
              <a:rPr lang="en-US" sz="3200" dirty="0" smtClean="0">
                <a:latin typeface="Times New Roman" pitchFamily="18" charset="0"/>
                <a:cs typeface="Times New Roman" pitchFamily="18" charset="0"/>
              </a:rPr>
              <a:t>OMS Campus </a:t>
            </a:r>
            <a:r>
              <a:rPr lang="en-US" sz="3200" dirty="0">
                <a:latin typeface="Times New Roman" pitchFamily="18" charset="0"/>
                <a:cs typeface="Times New Roman" pitchFamily="18" charset="0"/>
              </a:rPr>
              <a:t>Overview</a:t>
            </a:r>
          </a:p>
        </p:txBody>
      </p:sp>
      <p:sp>
        <p:nvSpPr>
          <p:cNvPr id="3" name="Content Placeholder 2"/>
          <p:cNvSpPr>
            <a:spLocks noGrp="1"/>
          </p:cNvSpPr>
          <p:nvPr>
            <p:ph idx="1"/>
          </p:nvPr>
        </p:nvSpPr>
        <p:spPr>
          <a:xfrm>
            <a:off x="992155" y="1502227"/>
            <a:ext cx="10207689" cy="4450703"/>
          </a:xfrm>
        </p:spPr>
        <p:txBody>
          <a:bodyPr>
            <a:normAutofit fontScale="32500" lnSpcReduction="20000"/>
          </a:bodyPr>
          <a:lstStyle/>
          <a:p>
            <a:pPr algn="ctr">
              <a:lnSpc>
                <a:spcPct val="120000"/>
              </a:lnSpc>
            </a:pPr>
            <a:r>
              <a:rPr lang="en-US" sz="7200" u="sng" dirty="0">
                <a:latin typeface="Times New Roman" pitchFamily="18" charset="0"/>
                <a:cs typeface="Times New Roman" pitchFamily="18" charset="0"/>
              </a:rPr>
              <a:t>Our campus has </a:t>
            </a:r>
            <a:r>
              <a:rPr lang="en-US" sz="7200" u="sng" dirty="0" smtClean="0">
                <a:latin typeface="Times New Roman" pitchFamily="18" charset="0"/>
                <a:cs typeface="Times New Roman" pitchFamily="18" charset="0"/>
              </a:rPr>
              <a:t>5 </a:t>
            </a:r>
            <a:r>
              <a:rPr lang="en-US" sz="7200" u="sng" dirty="0">
                <a:latin typeface="Times New Roman" pitchFamily="18" charset="0"/>
                <a:cs typeface="Times New Roman" pitchFamily="18" charset="0"/>
              </a:rPr>
              <a:t>buildings</a:t>
            </a:r>
            <a:r>
              <a:rPr lang="en-US" sz="7200" dirty="0">
                <a:latin typeface="Times New Roman" pitchFamily="18" charset="0"/>
                <a:cs typeface="Times New Roman" pitchFamily="18" charset="0"/>
              </a:rPr>
              <a:t>:</a:t>
            </a:r>
          </a:p>
          <a:p>
            <a:pPr>
              <a:lnSpc>
                <a:spcPct val="120000"/>
              </a:lnSpc>
            </a:pPr>
            <a:r>
              <a:rPr lang="en-US" sz="7200" dirty="0">
                <a:solidFill>
                  <a:schemeClr val="accent6">
                    <a:lumMod val="50000"/>
                  </a:schemeClr>
                </a:solidFill>
                <a:latin typeface="Times New Roman" pitchFamily="18" charset="0"/>
                <a:cs typeface="Times New Roman" pitchFamily="18" charset="0"/>
              </a:rPr>
              <a:t>Building 1 is </a:t>
            </a:r>
            <a:r>
              <a:rPr lang="en-US" sz="7200" dirty="0" smtClean="0">
                <a:solidFill>
                  <a:schemeClr val="accent6">
                    <a:lumMod val="50000"/>
                  </a:schemeClr>
                </a:solidFill>
                <a:latin typeface="Times New Roman" pitchFamily="18" charset="0"/>
                <a:cs typeface="Times New Roman" pitchFamily="18" charset="0"/>
              </a:rPr>
              <a:t>the main office and music and technology classrooms</a:t>
            </a:r>
            <a:endParaRPr lang="en-US" sz="7200" dirty="0">
              <a:solidFill>
                <a:schemeClr val="accent6">
                  <a:lumMod val="50000"/>
                </a:schemeClr>
              </a:solidFill>
              <a:latin typeface="Times New Roman" pitchFamily="18" charset="0"/>
              <a:cs typeface="Times New Roman" pitchFamily="18" charset="0"/>
            </a:endParaRPr>
          </a:p>
          <a:p>
            <a:pPr>
              <a:lnSpc>
                <a:spcPct val="120000"/>
              </a:lnSpc>
            </a:pPr>
            <a:r>
              <a:rPr lang="en-US" sz="7200" dirty="0">
                <a:latin typeface="Times New Roman" pitchFamily="18" charset="0"/>
                <a:cs typeface="Times New Roman" pitchFamily="18" charset="0"/>
              </a:rPr>
              <a:t>Building 2 is the </a:t>
            </a:r>
            <a:r>
              <a:rPr lang="en-US" sz="7200" dirty="0" smtClean="0">
                <a:latin typeface="Times New Roman" pitchFamily="18" charset="0"/>
                <a:cs typeface="Times New Roman" pitchFamily="18" charset="0"/>
              </a:rPr>
              <a:t>cafeteria/multipurpose room</a:t>
            </a:r>
            <a:endParaRPr lang="en-US" sz="7200" dirty="0">
              <a:latin typeface="Times New Roman" pitchFamily="18" charset="0"/>
              <a:cs typeface="Times New Roman" pitchFamily="18" charset="0"/>
            </a:endParaRPr>
          </a:p>
          <a:p>
            <a:pPr>
              <a:lnSpc>
                <a:spcPct val="120000"/>
              </a:lnSpc>
            </a:pPr>
            <a:r>
              <a:rPr lang="en-US" sz="7200" dirty="0">
                <a:solidFill>
                  <a:schemeClr val="accent6">
                    <a:lumMod val="50000"/>
                  </a:schemeClr>
                </a:solidFill>
                <a:latin typeface="Times New Roman" pitchFamily="18" charset="0"/>
                <a:cs typeface="Times New Roman" pitchFamily="18" charset="0"/>
              </a:rPr>
              <a:t>Building 3 is the </a:t>
            </a:r>
            <a:r>
              <a:rPr lang="en-US" sz="7200" dirty="0" smtClean="0">
                <a:solidFill>
                  <a:schemeClr val="accent6">
                    <a:lumMod val="50000"/>
                  </a:schemeClr>
                </a:solidFill>
                <a:latin typeface="Times New Roman" pitchFamily="18" charset="0"/>
                <a:cs typeface="Times New Roman" pitchFamily="18" charset="0"/>
              </a:rPr>
              <a:t>gym</a:t>
            </a:r>
            <a:endParaRPr lang="en-US" sz="7200" dirty="0">
              <a:solidFill>
                <a:schemeClr val="accent6">
                  <a:lumMod val="50000"/>
                </a:schemeClr>
              </a:solidFill>
              <a:latin typeface="Times New Roman" pitchFamily="18" charset="0"/>
              <a:cs typeface="Times New Roman" pitchFamily="18" charset="0"/>
            </a:endParaRPr>
          </a:p>
          <a:p>
            <a:pPr>
              <a:lnSpc>
                <a:spcPct val="120000"/>
              </a:lnSpc>
            </a:pPr>
            <a:r>
              <a:rPr lang="en-US" sz="7200" dirty="0" smtClean="0">
                <a:latin typeface="Times New Roman" pitchFamily="18" charset="0"/>
                <a:cs typeface="Times New Roman" pitchFamily="18" charset="0"/>
              </a:rPr>
              <a:t>Buildings </a:t>
            </a:r>
            <a:r>
              <a:rPr lang="en-US" sz="7200" dirty="0">
                <a:latin typeface="Times New Roman" pitchFamily="18" charset="0"/>
                <a:cs typeface="Times New Roman" pitchFamily="18" charset="0"/>
              </a:rPr>
              <a:t>4 </a:t>
            </a:r>
            <a:r>
              <a:rPr lang="en-US" sz="7200" dirty="0" smtClean="0">
                <a:latin typeface="Times New Roman" pitchFamily="18" charset="0"/>
                <a:cs typeface="Times New Roman" pitchFamily="18" charset="0"/>
              </a:rPr>
              <a:t>has two </a:t>
            </a:r>
            <a:r>
              <a:rPr lang="en-US" sz="7200" dirty="0">
                <a:latin typeface="Times New Roman" pitchFamily="18" charset="0"/>
                <a:cs typeface="Times New Roman" pitchFamily="18" charset="0"/>
              </a:rPr>
              <a:t>floors </a:t>
            </a:r>
            <a:r>
              <a:rPr lang="en-US" sz="7200" dirty="0" smtClean="0">
                <a:latin typeface="Times New Roman" pitchFamily="18" charset="0"/>
                <a:cs typeface="Times New Roman" pitchFamily="18" charset="0"/>
              </a:rPr>
              <a:t>(1</a:t>
            </a:r>
            <a:r>
              <a:rPr lang="en-US" sz="7200" baseline="30000" dirty="0" smtClean="0">
                <a:latin typeface="Times New Roman" pitchFamily="18" charset="0"/>
                <a:cs typeface="Times New Roman" pitchFamily="18" charset="0"/>
              </a:rPr>
              <a:t>st</a:t>
            </a:r>
            <a:r>
              <a:rPr lang="en-US" sz="7200" dirty="0" smtClean="0">
                <a:latin typeface="Times New Roman" pitchFamily="18" charset="0"/>
                <a:cs typeface="Times New Roman" pitchFamily="18" charset="0"/>
              </a:rPr>
              <a:t> floor is art and ese classrooms, 2</a:t>
            </a:r>
            <a:r>
              <a:rPr lang="en-US" sz="7200" baseline="30000" dirty="0" smtClean="0">
                <a:latin typeface="Times New Roman" pitchFamily="18" charset="0"/>
                <a:cs typeface="Times New Roman" pitchFamily="18" charset="0"/>
              </a:rPr>
              <a:t>nd</a:t>
            </a:r>
            <a:r>
              <a:rPr lang="en-US" sz="7200" dirty="0" smtClean="0">
                <a:latin typeface="Times New Roman" pitchFamily="18" charset="0"/>
                <a:cs typeface="Times New Roman" pitchFamily="18" charset="0"/>
              </a:rPr>
              <a:t> floor is mostly 8</a:t>
            </a:r>
            <a:r>
              <a:rPr lang="en-US" sz="7200" baseline="30000" dirty="0" smtClean="0">
                <a:latin typeface="Times New Roman" pitchFamily="18" charset="0"/>
                <a:cs typeface="Times New Roman" pitchFamily="18" charset="0"/>
              </a:rPr>
              <a:t>th</a:t>
            </a:r>
            <a:r>
              <a:rPr lang="en-US" sz="7200" dirty="0" smtClean="0">
                <a:latin typeface="Times New Roman" pitchFamily="18" charset="0"/>
                <a:cs typeface="Times New Roman" pitchFamily="18" charset="0"/>
              </a:rPr>
              <a:t> grade classrooms)</a:t>
            </a:r>
            <a:endParaRPr lang="en-US" sz="7200" dirty="0">
              <a:latin typeface="Times New Roman" pitchFamily="18" charset="0"/>
              <a:cs typeface="Times New Roman" pitchFamily="18" charset="0"/>
            </a:endParaRPr>
          </a:p>
          <a:p>
            <a:pPr>
              <a:lnSpc>
                <a:spcPct val="120000"/>
              </a:lnSpc>
            </a:pPr>
            <a:r>
              <a:rPr lang="en-US" sz="7200" dirty="0">
                <a:solidFill>
                  <a:schemeClr val="accent6">
                    <a:lumMod val="50000"/>
                  </a:schemeClr>
                </a:solidFill>
                <a:latin typeface="Times New Roman" pitchFamily="18" charset="0"/>
                <a:cs typeface="Times New Roman" pitchFamily="18" charset="0"/>
              </a:rPr>
              <a:t>Building 5 </a:t>
            </a:r>
            <a:r>
              <a:rPr lang="en-US" sz="7200" dirty="0" smtClean="0">
                <a:solidFill>
                  <a:schemeClr val="accent6">
                    <a:lumMod val="50000"/>
                  </a:schemeClr>
                </a:solidFill>
                <a:latin typeface="Times New Roman" pitchFamily="18" charset="0"/>
                <a:cs typeface="Times New Roman" pitchFamily="18" charset="0"/>
              </a:rPr>
              <a:t>also has 2 floors (1</a:t>
            </a:r>
            <a:r>
              <a:rPr lang="en-US" sz="7200" baseline="30000" dirty="0" smtClean="0">
                <a:solidFill>
                  <a:schemeClr val="accent6">
                    <a:lumMod val="50000"/>
                  </a:schemeClr>
                </a:solidFill>
                <a:latin typeface="Times New Roman" pitchFamily="18" charset="0"/>
                <a:cs typeface="Times New Roman" pitchFamily="18" charset="0"/>
              </a:rPr>
              <a:t>st</a:t>
            </a:r>
            <a:r>
              <a:rPr lang="en-US" sz="7200" dirty="0" smtClean="0">
                <a:solidFill>
                  <a:schemeClr val="accent6">
                    <a:lumMod val="50000"/>
                  </a:schemeClr>
                </a:solidFill>
                <a:latin typeface="Times New Roman" pitchFamily="18" charset="0"/>
                <a:cs typeface="Times New Roman" pitchFamily="18" charset="0"/>
              </a:rPr>
              <a:t> floor is 6</a:t>
            </a:r>
            <a:r>
              <a:rPr lang="en-US" sz="7200" baseline="30000" dirty="0" smtClean="0">
                <a:solidFill>
                  <a:schemeClr val="accent6">
                    <a:lumMod val="50000"/>
                  </a:schemeClr>
                </a:solidFill>
                <a:latin typeface="Times New Roman" pitchFamily="18" charset="0"/>
                <a:cs typeface="Times New Roman" pitchFamily="18" charset="0"/>
              </a:rPr>
              <a:t>th</a:t>
            </a:r>
            <a:r>
              <a:rPr lang="en-US" sz="7200" dirty="0" smtClean="0">
                <a:solidFill>
                  <a:schemeClr val="accent6">
                    <a:lumMod val="50000"/>
                  </a:schemeClr>
                </a:solidFill>
                <a:latin typeface="Times New Roman" pitchFamily="18" charset="0"/>
                <a:cs typeface="Times New Roman" pitchFamily="18" charset="0"/>
              </a:rPr>
              <a:t> grade and 2</a:t>
            </a:r>
            <a:r>
              <a:rPr lang="en-US" sz="7200" baseline="30000" dirty="0" smtClean="0">
                <a:solidFill>
                  <a:schemeClr val="accent6">
                    <a:lumMod val="50000"/>
                  </a:schemeClr>
                </a:solidFill>
                <a:latin typeface="Times New Roman" pitchFamily="18" charset="0"/>
                <a:cs typeface="Times New Roman" pitchFamily="18" charset="0"/>
              </a:rPr>
              <a:t>nd</a:t>
            </a:r>
            <a:r>
              <a:rPr lang="en-US" sz="7200" dirty="0" smtClean="0">
                <a:solidFill>
                  <a:schemeClr val="accent6">
                    <a:lumMod val="50000"/>
                  </a:schemeClr>
                </a:solidFill>
                <a:latin typeface="Times New Roman" pitchFamily="18" charset="0"/>
                <a:cs typeface="Times New Roman" pitchFamily="18" charset="0"/>
              </a:rPr>
              <a:t> floor is 7</a:t>
            </a:r>
            <a:r>
              <a:rPr lang="en-US" sz="7200" baseline="30000" dirty="0" smtClean="0">
                <a:solidFill>
                  <a:schemeClr val="accent6">
                    <a:lumMod val="50000"/>
                  </a:schemeClr>
                </a:solidFill>
                <a:latin typeface="Times New Roman" pitchFamily="18" charset="0"/>
                <a:cs typeface="Times New Roman" pitchFamily="18" charset="0"/>
              </a:rPr>
              <a:t>th</a:t>
            </a:r>
            <a:r>
              <a:rPr lang="en-US" sz="7200" dirty="0" smtClean="0">
                <a:solidFill>
                  <a:schemeClr val="accent6">
                    <a:lumMod val="50000"/>
                  </a:schemeClr>
                </a:solidFill>
                <a:latin typeface="Times New Roman" pitchFamily="18" charset="0"/>
                <a:cs typeface="Times New Roman" pitchFamily="18" charset="0"/>
              </a:rPr>
              <a:t> grade classrooms)</a:t>
            </a:r>
            <a:endParaRPr lang="en-US" sz="7200" dirty="0">
              <a:solidFill>
                <a:schemeClr val="accent6">
                  <a:lumMod val="50000"/>
                </a:schemeClr>
              </a:solidFill>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pic>
        <p:nvPicPr>
          <p:cNvPr id="4" name="Picture 3"/>
          <p:cNvPicPr>
            <a:picLocks noChangeAspect="1"/>
          </p:cNvPicPr>
          <p:nvPr/>
        </p:nvPicPr>
        <p:blipFill>
          <a:blip r:embed="rId2"/>
          <a:stretch>
            <a:fillRect/>
          </a:stretch>
        </p:blipFill>
        <p:spPr>
          <a:xfrm>
            <a:off x="8935400" y="340190"/>
            <a:ext cx="2121592" cy="1493649"/>
          </a:xfrm>
          <a:prstGeom prst="rect">
            <a:avLst/>
          </a:prstGeom>
        </p:spPr>
      </p:pic>
    </p:spTree>
    <p:extLst>
      <p:ext uri="{BB962C8B-B14F-4D97-AF65-F5344CB8AC3E}">
        <p14:creationId xmlns:p14="http://schemas.microsoft.com/office/powerpoint/2010/main" val="86935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514" y="550692"/>
            <a:ext cx="7988310" cy="718271"/>
          </a:xfrm>
        </p:spPr>
        <p:txBody>
          <a:bodyPr>
            <a:normAutofit fontScale="90000"/>
          </a:bodyPr>
          <a:lstStyle/>
          <a:p>
            <a:r>
              <a:rPr lang="en-US" sz="3200" dirty="0">
                <a:latin typeface="Times New Roman" pitchFamily="18" charset="0"/>
                <a:cs typeface="Times New Roman" pitchFamily="18" charset="0"/>
                <a:hlinkClick r:id="rId2"/>
              </a:rPr>
              <a:t>https://</a:t>
            </a:r>
            <a:r>
              <a:rPr lang="en-US" sz="3200" dirty="0" smtClean="0">
                <a:latin typeface="Times New Roman" pitchFamily="18" charset="0"/>
                <a:cs typeface="Times New Roman" pitchFamily="18" charset="0"/>
                <a:hlinkClick r:id="rId2"/>
              </a:rPr>
              <a:t>www.pcsb.org/osceola-ms</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has lots of valuable information for you!  Let’s look </a:t>
            </a:r>
            <a:r>
              <a:rPr lang="en-US" sz="3200" dirty="0" smtClean="0">
                <a:latin typeface="Times New Roman" pitchFamily="18" charset="0"/>
                <a:cs typeface="Times New Roman" pitchFamily="18" charset="0"/>
              </a:rPr>
              <a:t>together…</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979714" y="1352937"/>
            <a:ext cx="6092889" cy="4665309"/>
          </a:xfrm>
        </p:spPr>
        <p:txBody>
          <a:bodyPr>
            <a:normAutofit fontScale="25000" lnSpcReduction="20000"/>
          </a:bodyPr>
          <a:lstStyle/>
          <a:p>
            <a:r>
              <a:rPr lang="en-US" sz="8000" dirty="0">
                <a:solidFill>
                  <a:schemeClr val="accent6">
                    <a:lumMod val="50000"/>
                  </a:schemeClr>
                </a:solidFill>
                <a:latin typeface="Times New Roman" pitchFamily="18" charset="0"/>
                <a:cs typeface="Times New Roman" pitchFamily="18" charset="0"/>
              </a:rPr>
              <a:t>Weekly </a:t>
            </a:r>
            <a:r>
              <a:rPr lang="en-US" sz="8000" dirty="0" smtClean="0">
                <a:solidFill>
                  <a:schemeClr val="accent6">
                    <a:lumMod val="50000"/>
                  </a:schemeClr>
                </a:solidFill>
                <a:latin typeface="Times New Roman" pitchFamily="18" charset="0"/>
                <a:cs typeface="Times New Roman" pitchFamily="18" charset="0"/>
              </a:rPr>
              <a:t>Call out updates</a:t>
            </a:r>
            <a:endParaRPr lang="en-US" sz="8000" dirty="0">
              <a:solidFill>
                <a:schemeClr val="accent6">
                  <a:lumMod val="50000"/>
                </a:schemeClr>
              </a:solidFill>
              <a:latin typeface="Times New Roman" pitchFamily="18" charset="0"/>
              <a:cs typeface="Times New Roman" pitchFamily="18" charset="0"/>
            </a:endParaRPr>
          </a:p>
          <a:p>
            <a:r>
              <a:rPr lang="en-US" sz="8000" dirty="0" smtClean="0">
                <a:latin typeface="Times New Roman" pitchFamily="18" charset="0"/>
                <a:cs typeface="Times New Roman" pitchFamily="18" charset="0"/>
              </a:rPr>
              <a:t>Parent meeting </a:t>
            </a:r>
            <a:r>
              <a:rPr lang="en-US" sz="8000" dirty="0">
                <a:latin typeface="Times New Roman" pitchFamily="18" charset="0"/>
                <a:cs typeface="Times New Roman" pitchFamily="18" charset="0"/>
              </a:rPr>
              <a:t>schedules</a:t>
            </a:r>
          </a:p>
          <a:p>
            <a:r>
              <a:rPr lang="en-US" sz="8000" dirty="0">
                <a:solidFill>
                  <a:schemeClr val="accent6">
                    <a:lumMod val="50000"/>
                  </a:schemeClr>
                </a:solidFill>
                <a:latin typeface="Times New Roman" pitchFamily="18" charset="0"/>
                <a:cs typeface="Times New Roman" pitchFamily="18" charset="0"/>
              </a:rPr>
              <a:t>Bell </a:t>
            </a:r>
            <a:r>
              <a:rPr lang="en-US" sz="8000" dirty="0" smtClean="0">
                <a:solidFill>
                  <a:schemeClr val="accent6">
                    <a:lumMod val="50000"/>
                  </a:schemeClr>
                </a:solidFill>
                <a:latin typeface="Times New Roman" pitchFamily="18" charset="0"/>
                <a:cs typeface="Times New Roman" pitchFamily="18" charset="0"/>
              </a:rPr>
              <a:t>schedule</a:t>
            </a:r>
          </a:p>
          <a:p>
            <a:r>
              <a:rPr lang="en-US" sz="8000" dirty="0" smtClean="0">
                <a:latin typeface="Times New Roman" pitchFamily="18" charset="0"/>
                <a:cs typeface="Times New Roman" pitchFamily="18" charset="0"/>
              </a:rPr>
              <a:t>Modified </a:t>
            </a:r>
            <a:r>
              <a:rPr lang="en-US" sz="8000" dirty="0">
                <a:latin typeface="Times New Roman" pitchFamily="18" charset="0"/>
                <a:cs typeface="Times New Roman" pitchFamily="18" charset="0"/>
              </a:rPr>
              <a:t>Dress </a:t>
            </a:r>
            <a:r>
              <a:rPr lang="en-US" sz="8000" dirty="0" smtClean="0">
                <a:latin typeface="Times New Roman" pitchFamily="18" charset="0"/>
                <a:cs typeface="Times New Roman" pitchFamily="18" charset="0"/>
              </a:rPr>
              <a:t>Code</a:t>
            </a:r>
          </a:p>
          <a:p>
            <a:r>
              <a:rPr lang="en-US" sz="8000" dirty="0">
                <a:solidFill>
                  <a:schemeClr val="accent6">
                    <a:lumMod val="50000"/>
                  </a:schemeClr>
                </a:solidFill>
                <a:latin typeface="Times New Roman" pitchFamily="18" charset="0"/>
                <a:cs typeface="Times New Roman" pitchFamily="18" charset="0"/>
              </a:rPr>
              <a:t>N</a:t>
            </a:r>
            <a:r>
              <a:rPr lang="en-US" sz="8000" dirty="0" smtClean="0">
                <a:solidFill>
                  <a:schemeClr val="accent6">
                    <a:lumMod val="50000"/>
                  </a:schemeClr>
                </a:solidFill>
                <a:latin typeface="Times New Roman" pitchFamily="18" charset="0"/>
                <a:cs typeface="Times New Roman" pitchFamily="18" charset="0"/>
              </a:rPr>
              <a:t>ew </a:t>
            </a:r>
            <a:r>
              <a:rPr lang="en-US" sz="8000" dirty="0">
                <a:solidFill>
                  <a:schemeClr val="accent6">
                    <a:lumMod val="50000"/>
                  </a:schemeClr>
                </a:solidFill>
                <a:latin typeface="Times New Roman" pitchFamily="18" charset="0"/>
                <a:cs typeface="Times New Roman" pitchFamily="18" charset="0"/>
              </a:rPr>
              <a:t>student orientation powerpoint – please review with your son or daughter again if needed</a:t>
            </a:r>
          </a:p>
          <a:p>
            <a:r>
              <a:rPr lang="en-US" sz="8000" dirty="0">
                <a:latin typeface="Times New Roman" pitchFamily="18" charset="0"/>
                <a:cs typeface="Times New Roman" pitchFamily="18" charset="0"/>
              </a:rPr>
              <a:t>Information for all clubs, organizations, and </a:t>
            </a:r>
            <a:r>
              <a:rPr lang="en-US" sz="8000" dirty="0" smtClean="0">
                <a:latin typeface="Times New Roman" pitchFamily="18" charset="0"/>
                <a:cs typeface="Times New Roman" pitchFamily="18" charset="0"/>
              </a:rPr>
              <a:t>sports</a:t>
            </a:r>
          </a:p>
        </p:txBody>
      </p:sp>
      <p:pic>
        <p:nvPicPr>
          <p:cNvPr id="4" name="Picture 3"/>
          <p:cNvPicPr>
            <a:picLocks noChangeAspect="1"/>
          </p:cNvPicPr>
          <p:nvPr/>
        </p:nvPicPr>
        <p:blipFill>
          <a:blip r:embed="rId3"/>
          <a:stretch>
            <a:fillRect/>
          </a:stretch>
        </p:blipFill>
        <p:spPr>
          <a:xfrm>
            <a:off x="9309965" y="330098"/>
            <a:ext cx="2558574" cy="1799179"/>
          </a:xfrm>
          <a:prstGeom prst="rect">
            <a:avLst/>
          </a:prstGeom>
        </p:spPr>
      </p:pic>
    </p:spTree>
    <p:extLst>
      <p:ext uri="{BB962C8B-B14F-4D97-AF65-F5344CB8AC3E}">
        <p14:creationId xmlns:p14="http://schemas.microsoft.com/office/powerpoint/2010/main" val="36966901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A99F2-9EAB-457A-B1E4-E12133CE1A86}"/>
              </a:ext>
            </a:extLst>
          </p:cNvPr>
          <p:cNvSpPr>
            <a:spLocks noGrp="1"/>
          </p:cNvSpPr>
          <p:nvPr>
            <p:ph type="title"/>
          </p:nvPr>
        </p:nvSpPr>
        <p:spPr>
          <a:xfrm>
            <a:off x="5248072" y="629268"/>
            <a:ext cx="4939868" cy="1286160"/>
          </a:xfrm>
        </p:spPr>
        <p:txBody>
          <a:bodyPr anchor="b">
            <a:normAutofit/>
          </a:bodyPr>
          <a:lstStyle/>
          <a:p>
            <a:r>
              <a:rPr lang="en-US" b="1" dirty="0"/>
              <a:t>School Attendance</a:t>
            </a:r>
          </a:p>
        </p:txBody>
      </p:sp>
      <p:sp>
        <p:nvSpPr>
          <p:cNvPr id="3" name="Content Placeholder 2">
            <a:extLst>
              <a:ext uri="{FF2B5EF4-FFF2-40B4-BE49-F238E27FC236}">
                <a16:creationId xmlns:a16="http://schemas.microsoft.com/office/drawing/2014/main" id="{54DFD75B-5675-4792-B7C2-3E90EE6C886A}"/>
              </a:ext>
            </a:extLst>
          </p:cNvPr>
          <p:cNvSpPr>
            <a:spLocks noGrp="1"/>
          </p:cNvSpPr>
          <p:nvPr>
            <p:ph idx="1"/>
          </p:nvPr>
        </p:nvSpPr>
        <p:spPr>
          <a:xfrm>
            <a:off x="5248074" y="2438401"/>
            <a:ext cx="4939867" cy="3785419"/>
          </a:xfrm>
        </p:spPr>
        <p:txBody>
          <a:bodyPr>
            <a:normAutofit fontScale="70000" lnSpcReduction="20000"/>
          </a:bodyPr>
          <a:lstStyle/>
          <a:p>
            <a:pPr algn="ctr"/>
            <a:r>
              <a:rPr lang="en-US" sz="2000" dirty="0">
                <a:solidFill>
                  <a:srgbClr val="C00000"/>
                </a:solidFill>
                <a:latin typeface="Aharoni" panose="02010803020104030203" pitchFamily="2" charset="-79"/>
                <a:cs typeface="Aharoni" panose="02010803020104030203" pitchFamily="2" charset="-79"/>
              </a:rPr>
              <a:t>Attend Today, Achieve Tomorrow!</a:t>
            </a:r>
          </a:p>
          <a:p>
            <a:r>
              <a:rPr lang="en-US" sz="1700" b="1" dirty="0"/>
              <a:t>Excuse notes</a:t>
            </a:r>
          </a:p>
          <a:p>
            <a:pPr lvl="1"/>
            <a:r>
              <a:rPr lang="en-US" sz="1700" dirty="0"/>
              <a:t>48 hours for written excuse notes</a:t>
            </a:r>
            <a:endParaRPr lang="en-US" sz="1700" b="1" dirty="0"/>
          </a:p>
          <a:p>
            <a:r>
              <a:rPr lang="en-US" sz="1700" b="1" dirty="0"/>
              <a:t>PTLs</a:t>
            </a:r>
          </a:p>
          <a:p>
            <a:pPr lvl="1"/>
            <a:r>
              <a:rPr lang="en-US" sz="1700" dirty="0"/>
              <a:t>Parents/Guardians must call in PTLs to the office. </a:t>
            </a:r>
          </a:p>
          <a:p>
            <a:pPr lvl="1"/>
            <a:r>
              <a:rPr lang="en-US" sz="1700" dirty="0"/>
              <a:t>Students' academic performance may be negatively impacted by early sign out. Signing out early repeatedly may count toward a pattern of non-attendance that may indicate early signs of truancy.</a:t>
            </a:r>
          </a:p>
          <a:p>
            <a:pPr marL="457200" lvl="1" indent="0">
              <a:buNone/>
            </a:pPr>
            <a:endParaRPr lang="en-US" sz="1700" dirty="0"/>
          </a:p>
        </p:txBody>
      </p:sp>
      <p:pic>
        <p:nvPicPr>
          <p:cNvPr id="5" name="Picture 4" descr="Desks in empty classroom">
            <a:extLst>
              <a:ext uri="{FF2B5EF4-FFF2-40B4-BE49-F238E27FC236}">
                <a16:creationId xmlns:a16="http://schemas.microsoft.com/office/drawing/2014/main" id="{30EC91F1-2AF1-4932-8450-6664BAFE4FCC}"/>
              </a:ext>
            </a:extLst>
          </p:cNvPr>
          <p:cNvPicPr>
            <a:picLocks noChangeAspect="1"/>
          </p:cNvPicPr>
          <p:nvPr/>
        </p:nvPicPr>
        <p:blipFill rotWithShape="1">
          <a:blip r:embed="rId3"/>
          <a:srcRect l="32677" r="29301"/>
          <a:stretch/>
        </p:blipFill>
        <p:spPr>
          <a:xfrm>
            <a:off x="1524021" y="10"/>
            <a:ext cx="3476673" cy="6857990"/>
          </a:xfrm>
          <a:prstGeom prst="rect">
            <a:avLst/>
          </a:prstGeom>
          <a:effectLst/>
        </p:spPr>
      </p:pic>
    </p:spTree>
    <p:extLst>
      <p:ext uri="{BB962C8B-B14F-4D97-AF65-F5344CB8AC3E}">
        <p14:creationId xmlns:p14="http://schemas.microsoft.com/office/powerpoint/2010/main" val="1623416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8" y="448056"/>
            <a:ext cx="4677093" cy="2082202"/>
          </a:xfrm>
        </p:spPr>
        <p:txBody>
          <a:bodyPr>
            <a:normAutofit/>
          </a:bodyPr>
          <a:lstStyle/>
          <a:p>
            <a:r>
              <a:rPr lang="en-US" dirty="0" smtClean="0"/>
              <a:t>Before and After School Clubs and Extended Learning</a:t>
            </a:r>
            <a:endParaRPr lang="en-US" dirty="0"/>
          </a:p>
        </p:txBody>
      </p:sp>
      <p:pic>
        <p:nvPicPr>
          <p:cNvPr id="6" name="Content Placeholder 5"/>
          <p:cNvPicPr>
            <a:picLocks noGrp="1" noChangeAspect="1"/>
          </p:cNvPicPr>
          <p:nvPr>
            <p:ph idx="1"/>
          </p:nvPr>
        </p:nvPicPr>
        <p:blipFill>
          <a:blip r:embed="rId2"/>
          <a:stretch>
            <a:fillRect/>
          </a:stretch>
        </p:blipFill>
        <p:spPr>
          <a:xfrm>
            <a:off x="5533964" y="225470"/>
            <a:ext cx="5416717" cy="6632530"/>
          </a:xfrm>
          <a:prstGeom prst="rect">
            <a:avLst/>
          </a:prstGeom>
        </p:spPr>
      </p:pic>
    </p:spTree>
    <p:extLst>
      <p:ext uri="{BB962C8B-B14F-4D97-AF65-F5344CB8AC3E}">
        <p14:creationId xmlns:p14="http://schemas.microsoft.com/office/powerpoint/2010/main" val="3346035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6700F-9F6D-46CE-941D-AAFA2E2C3036}"/>
              </a:ext>
            </a:extLst>
          </p:cNvPr>
          <p:cNvSpPr>
            <a:spLocks noGrp="1"/>
          </p:cNvSpPr>
          <p:nvPr>
            <p:ph type="title"/>
          </p:nvPr>
        </p:nvSpPr>
        <p:spPr/>
        <p:txBody>
          <a:bodyPr>
            <a:normAutofit/>
          </a:bodyPr>
          <a:lstStyle/>
          <a:p>
            <a:r>
              <a:rPr lang="en-US" sz="2400" b="1" u="sng" dirty="0" smtClean="0">
                <a:latin typeface="Arial Rounded MT Bold" panose="020F0704030504030204" pitchFamily="34" charset="0"/>
              </a:rPr>
              <a:t>Important upcoming Dates:</a:t>
            </a:r>
            <a:endParaRPr lang="en-US" sz="2400" b="1" u="sng" dirty="0">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E80719CC-359D-4AF9-8310-3C6B82BDEA72}"/>
              </a:ext>
            </a:extLst>
          </p:cNvPr>
          <p:cNvSpPr>
            <a:spLocks noGrp="1"/>
          </p:cNvSpPr>
          <p:nvPr>
            <p:ph idx="1"/>
          </p:nvPr>
        </p:nvSpPr>
        <p:spPr>
          <a:xfrm>
            <a:off x="539496" y="1435608"/>
            <a:ext cx="10713222" cy="4722596"/>
          </a:xfrm>
        </p:spPr>
        <p:txBody>
          <a:bodyPr>
            <a:normAutofit/>
          </a:bodyPr>
          <a:lstStyle/>
          <a:p>
            <a:r>
              <a:rPr lang="en-US" sz="2000" b="1" dirty="0" smtClean="0"/>
              <a:t>July 27</a:t>
            </a:r>
            <a:r>
              <a:rPr lang="en-US" sz="2000" b="1" baseline="30000" dirty="0" smtClean="0"/>
              <a:t>th</a:t>
            </a:r>
            <a:r>
              <a:rPr lang="en-US" sz="2000" b="1" dirty="0" smtClean="0"/>
              <a:t> </a:t>
            </a:r>
            <a:r>
              <a:rPr lang="en-US" sz="2000" dirty="0" smtClean="0"/>
              <a:t>– Peer Connect for incoming 6</a:t>
            </a:r>
            <a:r>
              <a:rPr lang="en-US" sz="2000" baseline="30000" dirty="0" smtClean="0"/>
              <a:t>th</a:t>
            </a:r>
            <a:r>
              <a:rPr lang="en-US" sz="2000" dirty="0" smtClean="0"/>
              <a:t> Graders (9-11am or 5-7pm)</a:t>
            </a:r>
          </a:p>
          <a:p>
            <a:r>
              <a:rPr lang="en-US" sz="2000" b="1" dirty="0" smtClean="0"/>
              <a:t>August 8</a:t>
            </a:r>
            <a:r>
              <a:rPr lang="en-US" sz="2000" b="1" baseline="30000" dirty="0" smtClean="0"/>
              <a:t>th</a:t>
            </a:r>
            <a:r>
              <a:rPr lang="en-US" sz="2000" b="1" dirty="0" smtClean="0"/>
              <a:t> </a:t>
            </a:r>
            <a:r>
              <a:rPr lang="en-US" sz="2000" dirty="0" smtClean="0"/>
              <a:t>– Chief Community Day (9am – 12pm)</a:t>
            </a:r>
          </a:p>
          <a:p>
            <a:r>
              <a:rPr lang="en-US" sz="2000" b="1" dirty="0" smtClean="0"/>
              <a:t>August 10</a:t>
            </a:r>
            <a:r>
              <a:rPr lang="en-US" sz="2000" b="1" baseline="30000" dirty="0" smtClean="0"/>
              <a:t>th</a:t>
            </a:r>
            <a:r>
              <a:rPr lang="en-US" sz="2000" b="1" dirty="0"/>
              <a:t> </a:t>
            </a:r>
            <a:r>
              <a:rPr lang="en-US" sz="2000" dirty="0" smtClean="0"/>
              <a:t>– 1</a:t>
            </a:r>
            <a:r>
              <a:rPr lang="en-US" sz="2000" baseline="30000" dirty="0" smtClean="0"/>
              <a:t>st</a:t>
            </a:r>
            <a:r>
              <a:rPr lang="en-US" sz="2000" dirty="0" smtClean="0"/>
              <a:t> Day of School (Gates open at 9:20am, free breakfast and lunch)</a:t>
            </a:r>
          </a:p>
          <a:p>
            <a:r>
              <a:rPr lang="en-US" sz="2000" b="1" dirty="0" smtClean="0"/>
              <a:t>August 24</a:t>
            </a:r>
            <a:r>
              <a:rPr lang="en-US" sz="2000" b="1" baseline="30000" dirty="0" smtClean="0"/>
              <a:t>th</a:t>
            </a:r>
            <a:r>
              <a:rPr lang="en-US" sz="2000" b="1" dirty="0" smtClean="0"/>
              <a:t> </a:t>
            </a:r>
            <a:r>
              <a:rPr lang="en-US" sz="2000" dirty="0" smtClean="0"/>
              <a:t>– Back to School Night 5:30-7:30pm</a:t>
            </a:r>
          </a:p>
          <a:p>
            <a:r>
              <a:rPr lang="en-US" sz="2000" b="1" dirty="0" smtClean="0"/>
              <a:t>August 29</a:t>
            </a:r>
            <a:r>
              <a:rPr lang="en-US" sz="2000" b="1" baseline="30000" dirty="0" smtClean="0"/>
              <a:t>th</a:t>
            </a:r>
            <a:r>
              <a:rPr lang="en-US" sz="2000" b="1" dirty="0" smtClean="0"/>
              <a:t> </a:t>
            </a:r>
            <a:r>
              <a:rPr lang="en-US" sz="2000" dirty="0" smtClean="0"/>
              <a:t>– School Picture Day</a:t>
            </a:r>
          </a:p>
          <a:p>
            <a:r>
              <a:rPr lang="en-US" sz="2000" b="1" dirty="0" smtClean="0"/>
              <a:t>August 30</a:t>
            </a:r>
            <a:r>
              <a:rPr lang="en-US" sz="2000" b="1" baseline="30000" dirty="0" smtClean="0"/>
              <a:t>th</a:t>
            </a:r>
            <a:r>
              <a:rPr lang="en-US" sz="2000" b="1" dirty="0" smtClean="0"/>
              <a:t> </a:t>
            </a:r>
            <a:r>
              <a:rPr lang="en-US" sz="2000" dirty="0" smtClean="0"/>
              <a:t>– SAC and PTSA meetings begin @ 5:30pm in Media Center</a:t>
            </a:r>
            <a:endParaRPr lang="en-US" sz="2000" dirty="0"/>
          </a:p>
        </p:txBody>
      </p:sp>
      <p:pic>
        <p:nvPicPr>
          <p:cNvPr id="4" name="Picture 3"/>
          <p:cNvPicPr>
            <a:picLocks noChangeAspect="1"/>
          </p:cNvPicPr>
          <p:nvPr/>
        </p:nvPicPr>
        <p:blipFill>
          <a:blip r:embed="rId2"/>
          <a:stretch>
            <a:fillRect/>
          </a:stretch>
        </p:blipFill>
        <p:spPr>
          <a:xfrm>
            <a:off x="9207213" y="448056"/>
            <a:ext cx="2548349" cy="1798476"/>
          </a:xfrm>
          <a:prstGeom prst="rect">
            <a:avLst/>
          </a:prstGeom>
        </p:spPr>
      </p:pic>
    </p:spTree>
    <p:extLst>
      <p:ext uri="{BB962C8B-B14F-4D97-AF65-F5344CB8AC3E}">
        <p14:creationId xmlns:p14="http://schemas.microsoft.com/office/powerpoint/2010/main" val="834579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latin typeface="Times New Roman" pitchFamily="18" charset="0"/>
                <a:cs typeface="Times New Roman" pitchFamily="18" charset="0"/>
              </a:rPr>
              <a:t>The OMS Administrative, Counselor, and Clerical Support Teams 2023-2024:</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46048775"/>
              </p:ext>
            </p:extLst>
          </p:nvPr>
        </p:nvGraphicFramePr>
        <p:xfrm>
          <a:off x="298579" y="1362269"/>
          <a:ext cx="11093699" cy="5262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9708877" y="196129"/>
            <a:ext cx="2224578" cy="1567316"/>
          </a:xfrm>
          <a:prstGeom prst="rect">
            <a:avLst/>
          </a:prstGeom>
        </p:spPr>
      </p:pic>
    </p:spTree>
    <p:extLst>
      <p:ext uri="{BB962C8B-B14F-4D97-AF65-F5344CB8AC3E}">
        <p14:creationId xmlns:p14="http://schemas.microsoft.com/office/powerpoint/2010/main" val="4138649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5760" y="368303"/>
            <a:ext cx="2120158" cy="1493747"/>
          </a:xfrm>
          <a:prstGeom prst="rect">
            <a:avLst/>
          </a:prstGeom>
        </p:spPr>
      </p:pic>
      <p:graphicFrame>
        <p:nvGraphicFramePr>
          <p:cNvPr id="6" name="Content Placeholder 5"/>
          <p:cNvGraphicFramePr>
            <a:graphicFrameLocks noGrp="1"/>
          </p:cNvGraphicFramePr>
          <p:nvPr>
            <p:ph sz="quarter" idx="10"/>
            <p:extLst>
              <p:ext uri="{D42A27DB-BD31-4B8C-83A1-F6EECF244321}">
                <p14:modId xmlns:p14="http://schemas.microsoft.com/office/powerpoint/2010/main" val="862252817"/>
              </p:ext>
            </p:extLst>
          </p:nvPr>
        </p:nvGraphicFramePr>
        <p:xfrm>
          <a:off x="2792498" y="1541421"/>
          <a:ext cx="6343190" cy="4601686"/>
        </p:xfrm>
        <a:graphic>
          <a:graphicData uri="http://schemas.openxmlformats.org/drawingml/2006/table">
            <a:tbl>
              <a:tblPr firstRow="1" firstCol="1" bandRow="1"/>
              <a:tblGrid>
                <a:gridCol w="2042722">
                  <a:extLst>
                    <a:ext uri="{9D8B030D-6E8A-4147-A177-3AD203B41FA5}">
                      <a16:colId xmlns:a16="http://schemas.microsoft.com/office/drawing/2014/main" val="2976899265"/>
                    </a:ext>
                  </a:extLst>
                </a:gridCol>
                <a:gridCol w="2150234">
                  <a:extLst>
                    <a:ext uri="{9D8B030D-6E8A-4147-A177-3AD203B41FA5}">
                      <a16:colId xmlns:a16="http://schemas.microsoft.com/office/drawing/2014/main" val="1340373069"/>
                    </a:ext>
                  </a:extLst>
                </a:gridCol>
                <a:gridCol w="2150234">
                  <a:extLst>
                    <a:ext uri="{9D8B030D-6E8A-4147-A177-3AD203B41FA5}">
                      <a16:colId xmlns:a16="http://schemas.microsoft.com/office/drawing/2014/main" val="1276624394"/>
                    </a:ext>
                  </a:extLst>
                </a:gridCol>
              </a:tblGrid>
              <a:tr h="484388">
                <a:tc>
                  <a:txBody>
                    <a:bodyPr/>
                    <a:lstStyle/>
                    <a:p>
                      <a:pPr marL="0" marR="0" algn="ctr">
                        <a:spcBef>
                          <a:spcPts val="0"/>
                        </a:spcBef>
                        <a:spcAft>
                          <a:spcPts val="0"/>
                        </a:spcAft>
                      </a:pPr>
                      <a:r>
                        <a:rPr lang="en-US" sz="1000" b="1">
                          <a:effectLst/>
                          <a:latin typeface="Maiden Orange"/>
                          <a:ea typeface="Microsoft JhengHei" panose="020B0604030504040204" pitchFamily="34" charset="-120"/>
                          <a:cs typeface="Arial" panose="020B060402020202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b="1">
                          <a:effectLst/>
                          <a:latin typeface="Maiden Orange"/>
                          <a:ea typeface="Microsoft JhengHei" panose="020B0604030504040204" pitchFamily="34" charset="-120"/>
                          <a:cs typeface="Arial" panose="020B0604020202020204" pitchFamily="34" charset="0"/>
                        </a:rPr>
                        <a:t>A Lunch 6</a:t>
                      </a:r>
                      <a:r>
                        <a:rPr lang="en-US" sz="1000" b="1" baseline="30000">
                          <a:effectLst/>
                          <a:latin typeface="Maiden Orange"/>
                          <a:ea typeface="Microsoft JhengHei" panose="020B0604030504040204" pitchFamily="34" charset="-120"/>
                          <a:cs typeface="Arial" panose="020B0604020202020204" pitchFamily="34" charset="0"/>
                        </a:rPr>
                        <a:t>th</a:t>
                      </a:r>
                      <a:r>
                        <a:rPr lang="en-US" sz="1000" b="1">
                          <a:effectLst/>
                          <a:latin typeface="Maiden Orange"/>
                          <a:ea typeface="Microsoft JhengHei" panose="020B0604030504040204" pitchFamily="34" charset="-120"/>
                          <a:cs typeface="Arial" panose="020B0604020202020204" pitchFamily="34" charset="0"/>
                        </a:rPr>
                        <a:t> Grade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13" marR="44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solidFill>
                            <a:srgbClr val="000000"/>
                          </a:solidFill>
                          <a:effectLst/>
                          <a:latin typeface="Maiden Orange"/>
                          <a:ea typeface="Microsoft JhengHei" panose="020B0604030504040204" pitchFamily="34" charset="-120"/>
                          <a:cs typeface="Arial" panose="020B060402020202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b="1">
                          <a:solidFill>
                            <a:srgbClr val="000000"/>
                          </a:solidFill>
                          <a:effectLst/>
                          <a:latin typeface="Maiden Orange"/>
                          <a:ea typeface="Microsoft JhengHei" panose="020B0604030504040204" pitchFamily="34" charset="-120"/>
                          <a:cs typeface="Arial" panose="020B0604020202020204" pitchFamily="34" charset="0"/>
                        </a:rPr>
                        <a:t>B Lunch 7</a:t>
                      </a:r>
                      <a:r>
                        <a:rPr lang="en-US" sz="1000" b="1" baseline="30000">
                          <a:solidFill>
                            <a:srgbClr val="000000"/>
                          </a:solidFill>
                          <a:effectLst/>
                          <a:latin typeface="Maiden Orange"/>
                          <a:ea typeface="Microsoft JhengHei" panose="020B0604030504040204" pitchFamily="34" charset="-120"/>
                          <a:cs typeface="Arial" panose="020B0604020202020204" pitchFamily="34" charset="0"/>
                        </a:rPr>
                        <a:t>th</a:t>
                      </a:r>
                      <a:r>
                        <a:rPr lang="en-US" sz="1000" b="1">
                          <a:solidFill>
                            <a:srgbClr val="000000"/>
                          </a:solidFill>
                          <a:effectLst/>
                          <a:latin typeface="Maiden Orange"/>
                          <a:ea typeface="Microsoft JhengHei" panose="020B0604030504040204" pitchFamily="34" charset="-120"/>
                          <a:cs typeface="Arial" panose="020B0604020202020204" pitchFamily="34" charset="0"/>
                        </a:rPr>
                        <a:t> Grade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13" marR="44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effectLst/>
                          <a:latin typeface="Maiden Orange"/>
                          <a:ea typeface="Microsoft JhengHei" panose="020B0604030504040204" pitchFamily="34" charset="-120"/>
                          <a:cs typeface="Arial" panose="020B060402020202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b="1">
                          <a:effectLst/>
                          <a:latin typeface="Maiden Orange"/>
                          <a:ea typeface="Microsoft JhengHei" panose="020B0604030504040204" pitchFamily="34" charset="-120"/>
                          <a:cs typeface="Arial" panose="020B0604020202020204" pitchFamily="34" charset="0"/>
                        </a:rPr>
                        <a:t>C Lunch 8</a:t>
                      </a:r>
                      <a:r>
                        <a:rPr lang="en-US" sz="1000" b="1" baseline="30000">
                          <a:effectLst/>
                          <a:latin typeface="Maiden Orange"/>
                          <a:ea typeface="Microsoft JhengHei" panose="020B0604030504040204" pitchFamily="34" charset="-120"/>
                          <a:cs typeface="Arial" panose="020B0604020202020204" pitchFamily="34" charset="0"/>
                        </a:rPr>
                        <a:t>th</a:t>
                      </a:r>
                      <a:r>
                        <a:rPr lang="en-US" sz="1000" b="1">
                          <a:effectLst/>
                          <a:latin typeface="Maiden Orange"/>
                          <a:ea typeface="Microsoft JhengHei" panose="020B0604030504040204" pitchFamily="34" charset="-120"/>
                          <a:cs typeface="Arial" panose="020B0604020202020204" pitchFamily="34" charset="0"/>
                        </a:rPr>
                        <a:t> Grade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13" marR="44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5855851"/>
                  </a:ext>
                </a:extLst>
              </a:tr>
              <a:tr h="726582">
                <a:tc>
                  <a:txBody>
                    <a:bodyPr/>
                    <a:lstStyle/>
                    <a:p>
                      <a:pPr marL="0" marR="0" algn="ctr">
                        <a:spcBef>
                          <a:spcPts val="0"/>
                        </a:spcBef>
                        <a:spcAft>
                          <a:spcPts val="0"/>
                        </a:spcAft>
                      </a:pPr>
                      <a:r>
                        <a:rPr lang="en-US" sz="1000">
                          <a:effectLst/>
                          <a:latin typeface="Maiden Orange"/>
                          <a:ea typeface="Microsoft JhengHei" panose="020B0604030504040204" pitchFamily="34" charset="-120"/>
                          <a:cs typeface="Arial" panose="020B060402020202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a:effectLst/>
                          <a:latin typeface="Maiden Orange"/>
                          <a:ea typeface="Microsoft JhengHei" panose="020B0604030504040204" pitchFamily="34" charset="-120"/>
                          <a:cs typeface="Arial" panose="020B0604020202020204" pitchFamily="34" charset="0"/>
                        </a:rPr>
                        <a:t>Enrichment Period 9:40-10:10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13" marR="44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Maiden Orange"/>
                          <a:ea typeface="Microsoft JhengHei" panose="020B0604030504040204" pitchFamily="34" charset="-120"/>
                          <a:cs typeface="Arial" panose="020B060402020202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a:solidFill>
                            <a:srgbClr val="000000"/>
                          </a:solidFill>
                          <a:effectLst/>
                          <a:latin typeface="Maiden Orange"/>
                          <a:ea typeface="Microsoft JhengHei" panose="020B0604030504040204" pitchFamily="34" charset="-120"/>
                          <a:cs typeface="Arial" panose="020B0604020202020204" pitchFamily="34" charset="0"/>
                        </a:rPr>
                        <a:t>Enrichment Period     9:40-10:10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13" marR="44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Maiden Orange"/>
                          <a:ea typeface="Microsoft JhengHei" panose="020B0604030504040204" pitchFamily="34" charset="-120"/>
                          <a:cs typeface="Arial" panose="020B060402020202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a:effectLst/>
                          <a:latin typeface="Maiden Orange"/>
                          <a:ea typeface="Microsoft JhengHei" panose="020B0604030504040204" pitchFamily="34" charset="-120"/>
                          <a:cs typeface="Arial" panose="020B0604020202020204" pitchFamily="34" charset="0"/>
                        </a:rPr>
                        <a:t>Enrichment Period     9:40-10:10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13" marR="44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5922171"/>
                  </a:ext>
                </a:extLst>
              </a:tr>
              <a:tr h="484388">
                <a:tc>
                  <a:txBody>
                    <a:bodyPr/>
                    <a:lstStyle/>
                    <a:p>
                      <a:pPr marL="0" marR="0" algn="ctr">
                        <a:spcBef>
                          <a:spcPts val="0"/>
                        </a:spcBef>
                        <a:spcAft>
                          <a:spcPts val="0"/>
                        </a:spcAft>
                      </a:pPr>
                      <a:r>
                        <a:rPr lang="en-US" sz="1000">
                          <a:effectLst/>
                          <a:latin typeface="Maiden Orange"/>
                          <a:ea typeface="Microsoft JhengHei" panose="020B0604030504040204" pitchFamily="34" charset="-120"/>
                          <a:cs typeface="Arial" panose="020B060402020202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a:effectLst/>
                          <a:latin typeface="Maiden Orange"/>
                          <a:ea typeface="Microsoft JhengHei" panose="020B0604030504040204" pitchFamily="34" charset="-120"/>
                          <a:cs typeface="Arial" panose="020B0604020202020204" pitchFamily="34" charset="0"/>
                        </a:rPr>
                        <a:t>1</a:t>
                      </a:r>
                      <a:r>
                        <a:rPr lang="en-US" sz="1000" baseline="30000">
                          <a:effectLst/>
                          <a:latin typeface="Maiden Orange"/>
                          <a:ea typeface="Microsoft JhengHei" panose="020B0604030504040204" pitchFamily="34" charset="-120"/>
                          <a:cs typeface="Arial" panose="020B0604020202020204" pitchFamily="34" charset="0"/>
                        </a:rPr>
                        <a:t>st</a:t>
                      </a:r>
                      <a:r>
                        <a:rPr lang="en-US" sz="1000">
                          <a:effectLst/>
                          <a:latin typeface="Maiden Orange"/>
                          <a:ea typeface="Microsoft JhengHei" panose="020B0604030504040204" pitchFamily="34" charset="-120"/>
                          <a:cs typeface="Arial" panose="020B0604020202020204" pitchFamily="34" charset="0"/>
                        </a:rPr>
                        <a:t> Period 10:14-11:05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13" marR="44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Maiden Orange"/>
                          <a:ea typeface="Microsoft JhengHei" panose="020B0604030504040204" pitchFamily="34" charset="-120"/>
                          <a:cs typeface="Arial" panose="020B060402020202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a:solidFill>
                            <a:srgbClr val="000000"/>
                          </a:solidFill>
                          <a:effectLst/>
                          <a:latin typeface="Maiden Orange"/>
                          <a:ea typeface="Microsoft JhengHei" panose="020B0604030504040204" pitchFamily="34" charset="-120"/>
                          <a:cs typeface="Arial" panose="020B0604020202020204" pitchFamily="34" charset="0"/>
                        </a:rPr>
                        <a:t>1</a:t>
                      </a:r>
                      <a:r>
                        <a:rPr lang="en-US" sz="1000" baseline="30000">
                          <a:solidFill>
                            <a:srgbClr val="000000"/>
                          </a:solidFill>
                          <a:effectLst/>
                          <a:latin typeface="Maiden Orange"/>
                          <a:ea typeface="Microsoft JhengHei" panose="020B0604030504040204" pitchFamily="34" charset="-120"/>
                          <a:cs typeface="Arial" panose="020B0604020202020204" pitchFamily="34" charset="0"/>
                        </a:rPr>
                        <a:t>st</a:t>
                      </a:r>
                      <a:r>
                        <a:rPr lang="en-US" sz="1000">
                          <a:solidFill>
                            <a:srgbClr val="000000"/>
                          </a:solidFill>
                          <a:effectLst/>
                          <a:latin typeface="Maiden Orange"/>
                          <a:ea typeface="Microsoft JhengHei" panose="020B0604030504040204" pitchFamily="34" charset="-120"/>
                          <a:cs typeface="Arial" panose="020B0604020202020204" pitchFamily="34" charset="0"/>
                        </a:rPr>
                        <a:t> Period 10:14-11:05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13" marR="44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Maiden Orange"/>
                          <a:ea typeface="Microsoft JhengHei" panose="020B0604030504040204" pitchFamily="34" charset="-120"/>
                          <a:cs typeface="Arial" panose="020B060402020202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a:effectLst/>
                          <a:latin typeface="Maiden Orange"/>
                          <a:ea typeface="Microsoft JhengHei" panose="020B0604030504040204" pitchFamily="34" charset="-120"/>
                          <a:cs typeface="Arial" panose="020B0604020202020204" pitchFamily="34" charset="0"/>
                        </a:rPr>
                        <a:t>1st Period 10:14-11:05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13" marR="44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6990962"/>
                  </a:ext>
                </a:extLst>
              </a:tr>
              <a:tr h="484388">
                <a:tc>
                  <a:txBody>
                    <a:bodyPr/>
                    <a:lstStyle/>
                    <a:p>
                      <a:pPr marL="0" marR="0" algn="ctr">
                        <a:spcBef>
                          <a:spcPts val="0"/>
                        </a:spcBef>
                        <a:spcAft>
                          <a:spcPts val="0"/>
                        </a:spcAft>
                      </a:pPr>
                      <a:r>
                        <a:rPr lang="en-US" sz="1000" b="1">
                          <a:solidFill>
                            <a:srgbClr val="000000"/>
                          </a:solidFill>
                          <a:effectLst/>
                          <a:latin typeface="Maiden Orange"/>
                          <a:ea typeface="Microsoft JhengHei" panose="020B0604030504040204" pitchFamily="34" charset="-120"/>
                          <a:cs typeface="Arial" panose="020B060402020202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b="1">
                          <a:solidFill>
                            <a:srgbClr val="000000"/>
                          </a:solidFill>
                          <a:effectLst/>
                          <a:latin typeface="Maiden Orange"/>
                          <a:ea typeface="Microsoft JhengHei" panose="020B0604030504040204" pitchFamily="34" charset="-120"/>
                          <a:cs typeface="Arial" panose="020B0604020202020204" pitchFamily="34" charset="0"/>
                        </a:rPr>
                        <a:t>Lunch 11:05-11:35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13" marR="44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000" dirty="0">
                          <a:solidFill>
                            <a:srgbClr val="000000"/>
                          </a:solidFill>
                          <a:effectLst/>
                          <a:latin typeface="Maiden Orange"/>
                          <a:ea typeface="Microsoft JhengHei" panose="020B0604030504040204" pitchFamily="34" charset="-120"/>
                          <a:cs typeface="Arial" panose="020B0604020202020204" pitchFamily="34" charset="0"/>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dirty="0">
                          <a:solidFill>
                            <a:srgbClr val="000000"/>
                          </a:solidFill>
                          <a:effectLst/>
                          <a:latin typeface="Maiden Orange"/>
                          <a:ea typeface="Microsoft JhengHei" panose="020B0604030504040204" pitchFamily="34" charset="-120"/>
                          <a:cs typeface="Arial" panose="020B0604020202020204" pitchFamily="34" charset="0"/>
                        </a:rPr>
                        <a:t>2nd Period 11:09-12:00</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913" marR="44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Maiden Orange"/>
                          <a:ea typeface="Microsoft JhengHei" panose="020B0604030504040204" pitchFamily="34" charset="-120"/>
                          <a:cs typeface="Arial" panose="020B0604020202020204" pitchFamily="34" charset="0"/>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dirty="0">
                          <a:effectLst/>
                          <a:latin typeface="Maiden Orange"/>
                          <a:ea typeface="Microsoft JhengHei" panose="020B0604030504040204" pitchFamily="34" charset="-120"/>
                          <a:cs typeface="Arial" panose="020B0604020202020204" pitchFamily="34" charset="0"/>
                        </a:rPr>
                        <a:t>2nd Period 11:09-12:00</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913" marR="44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1603510"/>
                  </a:ext>
                </a:extLst>
              </a:tr>
              <a:tr h="484388">
                <a:tc>
                  <a:txBody>
                    <a:bodyPr/>
                    <a:lstStyle/>
                    <a:p>
                      <a:pPr marL="0" marR="0" algn="ctr">
                        <a:spcBef>
                          <a:spcPts val="0"/>
                        </a:spcBef>
                        <a:spcAft>
                          <a:spcPts val="0"/>
                        </a:spcAft>
                      </a:pPr>
                      <a:r>
                        <a:rPr lang="en-US" sz="1000">
                          <a:effectLst/>
                          <a:latin typeface="Maiden Orange"/>
                          <a:ea typeface="Microsoft JhengHei" panose="020B0604030504040204" pitchFamily="34" charset="-120"/>
                          <a:cs typeface="Arial" panose="020B060402020202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a:effectLst/>
                          <a:latin typeface="Maiden Orange"/>
                          <a:ea typeface="Microsoft JhengHei" panose="020B0604030504040204" pitchFamily="34" charset="-120"/>
                          <a:cs typeface="Arial" panose="020B0604020202020204" pitchFamily="34" charset="0"/>
                        </a:rPr>
                        <a:t>2</a:t>
                      </a:r>
                      <a:r>
                        <a:rPr lang="en-US" sz="1000" baseline="30000">
                          <a:effectLst/>
                          <a:latin typeface="Maiden Orange"/>
                          <a:ea typeface="Microsoft JhengHei" panose="020B0604030504040204" pitchFamily="34" charset="-120"/>
                          <a:cs typeface="Arial" panose="020B0604020202020204" pitchFamily="34" charset="0"/>
                        </a:rPr>
                        <a:t>nd</a:t>
                      </a:r>
                      <a:r>
                        <a:rPr lang="en-US" sz="1000">
                          <a:effectLst/>
                          <a:latin typeface="Maiden Orange"/>
                          <a:ea typeface="Microsoft JhengHei" panose="020B0604030504040204" pitchFamily="34" charset="-120"/>
                          <a:cs typeface="Arial" panose="020B0604020202020204" pitchFamily="34" charset="0"/>
                        </a:rPr>
                        <a:t> Period 11:39-12:30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13" marR="44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solidFill>
                            <a:srgbClr val="000000"/>
                          </a:solidFill>
                          <a:effectLst/>
                          <a:latin typeface="Maiden Orange"/>
                          <a:ea typeface="Microsoft JhengHei" panose="020B0604030504040204" pitchFamily="34" charset="-120"/>
                          <a:cs typeface="Arial" panose="020B060402020202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b="1">
                          <a:solidFill>
                            <a:srgbClr val="000000"/>
                          </a:solidFill>
                          <a:effectLst/>
                          <a:latin typeface="Maiden Orange"/>
                          <a:ea typeface="Microsoft JhengHei" panose="020B0604030504040204" pitchFamily="34" charset="-120"/>
                          <a:cs typeface="Arial" panose="020B0604020202020204" pitchFamily="34" charset="0"/>
                        </a:rPr>
                        <a:t>Lunch  12:00-12:30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13" marR="44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000" dirty="0">
                          <a:effectLst/>
                          <a:latin typeface="Maiden Orange"/>
                          <a:ea typeface="Microsoft JhengHei" panose="020B0604030504040204" pitchFamily="34" charset="-120"/>
                          <a:cs typeface="Arial" panose="020B0604020202020204" pitchFamily="34" charset="0"/>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dirty="0">
                          <a:effectLst/>
                          <a:latin typeface="Maiden Orange"/>
                          <a:ea typeface="Microsoft JhengHei" panose="020B0604030504040204" pitchFamily="34" charset="-120"/>
                          <a:cs typeface="Arial" panose="020B0604020202020204" pitchFamily="34" charset="0"/>
                        </a:rPr>
                        <a:t>3rd Period  12:04-12:55</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913" marR="44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9179841"/>
                  </a:ext>
                </a:extLst>
              </a:tr>
              <a:tr h="484388">
                <a:tc>
                  <a:txBody>
                    <a:bodyPr/>
                    <a:lstStyle/>
                    <a:p>
                      <a:pPr marL="0" marR="0" algn="ctr">
                        <a:spcBef>
                          <a:spcPts val="0"/>
                        </a:spcBef>
                        <a:spcAft>
                          <a:spcPts val="0"/>
                        </a:spcAft>
                      </a:pPr>
                      <a:r>
                        <a:rPr lang="en-US" sz="1000">
                          <a:effectLst/>
                          <a:latin typeface="Maiden Orange"/>
                          <a:ea typeface="Microsoft JhengHei" panose="020B0604030504040204" pitchFamily="34" charset="-120"/>
                          <a:cs typeface="Arial" panose="020B060402020202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a:effectLst/>
                          <a:latin typeface="Maiden Orange"/>
                          <a:ea typeface="Microsoft JhengHei" panose="020B0604030504040204" pitchFamily="34" charset="-120"/>
                          <a:cs typeface="Arial" panose="020B0604020202020204" pitchFamily="34" charset="0"/>
                        </a:rPr>
                        <a:t>3rd Period 12:34-1:25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13" marR="44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Maiden Orange"/>
                          <a:ea typeface="Microsoft JhengHei" panose="020B0604030504040204" pitchFamily="34" charset="-120"/>
                          <a:cs typeface="Arial" panose="020B060402020202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a:solidFill>
                            <a:srgbClr val="000000"/>
                          </a:solidFill>
                          <a:effectLst/>
                          <a:latin typeface="Maiden Orange"/>
                          <a:ea typeface="Microsoft JhengHei" panose="020B0604030504040204" pitchFamily="34" charset="-120"/>
                          <a:cs typeface="Arial" panose="020B0604020202020204" pitchFamily="34" charset="0"/>
                        </a:rPr>
                        <a:t>3rd Period 12:34-1:25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13" marR="44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dirty="0">
                          <a:effectLst/>
                          <a:latin typeface="Maiden Orange"/>
                          <a:ea typeface="Microsoft JhengHei" panose="020B0604030504040204" pitchFamily="34" charset="-120"/>
                          <a:cs typeface="Arial" panose="020B0604020202020204" pitchFamily="34" charset="0"/>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b="1" dirty="0">
                          <a:effectLst/>
                          <a:latin typeface="Maiden Orange"/>
                          <a:ea typeface="Microsoft JhengHei" panose="020B0604030504040204" pitchFamily="34" charset="-120"/>
                          <a:cs typeface="Arial" panose="020B0604020202020204" pitchFamily="34" charset="0"/>
                        </a:rPr>
                        <a:t>Lunch    12:55-1:25</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913" marR="44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70963130"/>
                  </a:ext>
                </a:extLst>
              </a:tr>
              <a:tr h="484388">
                <a:tc>
                  <a:txBody>
                    <a:bodyPr/>
                    <a:lstStyle/>
                    <a:p>
                      <a:pPr marL="0" marR="0" algn="ctr">
                        <a:spcBef>
                          <a:spcPts val="0"/>
                        </a:spcBef>
                        <a:spcAft>
                          <a:spcPts val="0"/>
                        </a:spcAft>
                      </a:pPr>
                      <a:r>
                        <a:rPr lang="en-US" sz="1000">
                          <a:effectLst/>
                          <a:latin typeface="Maiden Orange"/>
                          <a:ea typeface="Microsoft JhengHei" panose="020B0604030504040204" pitchFamily="34" charset="-120"/>
                          <a:cs typeface="Arial" panose="020B060402020202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a:effectLst/>
                          <a:latin typeface="Maiden Orange"/>
                          <a:ea typeface="Microsoft JhengHei" panose="020B0604030504040204" pitchFamily="34" charset="-120"/>
                          <a:cs typeface="Arial" panose="020B0604020202020204" pitchFamily="34" charset="0"/>
                        </a:rPr>
                        <a:t>4</a:t>
                      </a:r>
                      <a:r>
                        <a:rPr lang="en-US" sz="1000" baseline="30000">
                          <a:effectLst/>
                          <a:latin typeface="Maiden Orange"/>
                          <a:ea typeface="Microsoft JhengHei" panose="020B0604030504040204" pitchFamily="34" charset="-120"/>
                          <a:cs typeface="Arial" panose="020B0604020202020204" pitchFamily="34" charset="0"/>
                        </a:rPr>
                        <a:t>th</a:t>
                      </a:r>
                      <a:r>
                        <a:rPr lang="en-US" sz="1000">
                          <a:effectLst/>
                          <a:latin typeface="Maiden Orange"/>
                          <a:ea typeface="Microsoft JhengHei" panose="020B0604030504040204" pitchFamily="34" charset="-120"/>
                          <a:cs typeface="Arial" panose="020B0604020202020204" pitchFamily="34" charset="0"/>
                        </a:rPr>
                        <a:t> Period  1:29-2:20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13" marR="44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Maiden Orange"/>
                          <a:ea typeface="Microsoft JhengHei" panose="020B0604030504040204" pitchFamily="34" charset="-120"/>
                          <a:cs typeface="Arial" panose="020B060402020202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a:solidFill>
                            <a:srgbClr val="000000"/>
                          </a:solidFill>
                          <a:effectLst/>
                          <a:latin typeface="Maiden Orange"/>
                          <a:ea typeface="Microsoft JhengHei" panose="020B0604030504040204" pitchFamily="34" charset="-120"/>
                          <a:cs typeface="Arial" panose="020B0604020202020204" pitchFamily="34" charset="0"/>
                        </a:rPr>
                        <a:t>4th Period  1:29-2:20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13" marR="44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Maiden Orange"/>
                          <a:ea typeface="Microsoft JhengHei" panose="020B0604030504040204" pitchFamily="34" charset="-120"/>
                          <a:cs typeface="Arial" panose="020B060402020202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a:effectLst/>
                          <a:latin typeface="Maiden Orange"/>
                          <a:ea typeface="Microsoft JhengHei" panose="020B0604030504040204" pitchFamily="34" charset="-120"/>
                          <a:cs typeface="Arial" panose="020B0604020202020204" pitchFamily="34" charset="0"/>
                        </a:rPr>
                        <a:t>4th Period  1:29-2:20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13" marR="44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4686849"/>
                  </a:ext>
                </a:extLst>
              </a:tr>
              <a:tr h="484388">
                <a:tc>
                  <a:txBody>
                    <a:bodyPr/>
                    <a:lstStyle/>
                    <a:p>
                      <a:pPr marL="0" marR="0" algn="ctr">
                        <a:spcBef>
                          <a:spcPts val="0"/>
                        </a:spcBef>
                        <a:spcAft>
                          <a:spcPts val="0"/>
                        </a:spcAft>
                      </a:pPr>
                      <a:r>
                        <a:rPr lang="en-US" sz="1000">
                          <a:effectLst/>
                          <a:latin typeface="Maiden Orange"/>
                          <a:ea typeface="Microsoft JhengHei" panose="020B0604030504040204" pitchFamily="34" charset="-120"/>
                          <a:cs typeface="Arial" panose="020B060402020202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a:effectLst/>
                          <a:latin typeface="Maiden Orange"/>
                          <a:ea typeface="Microsoft JhengHei" panose="020B0604030504040204" pitchFamily="34" charset="-120"/>
                          <a:cs typeface="Arial" panose="020B0604020202020204" pitchFamily="34" charset="0"/>
                        </a:rPr>
                        <a:t>5</a:t>
                      </a:r>
                      <a:r>
                        <a:rPr lang="en-US" sz="1000" baseline="30000">
                          <a:effectLst/>
                          <a:latin typeface="Maiden Orange"/>
                          <a:ea typeface="Microsoft JhengHei" panose="020B0604030504040204" pitchFamily="34" charset="-120"/>
                          <a:cs typeface="Arial" panose="020B0604020202020204" pitchFamily="34" charset="0"/>
                        </a:rPr>
                        <a:t>th</a:t>
                      </a:r>
                      <a:r>
                        <a:rPr lang="en-US" sz="1000">
                          <a:effectLst/>
                          <a:latin typeface="Maiden Orange"/>
                          <a:ea typeface="Microsoft JhengHei" panose="020B0604030504040204" pitchFamily="34" charset="-120"/>
                          <a:cs typeface="Arial" panose="020B0604020202020204" pitchFamily="34" charset="0"/>
                        </a:rPr>
                        <a:t> Period  2:24-3:15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13" marR="44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Maiden Orange"/>
                          <a:ea typeface="Microsoft JhengHei" panose="020B0604030504040204" pitchFamily="34" charset="-120"/>
                          <a:cs typeface="Arial" panose="020B060402020202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a:effectLst/>
                          <a:latin typeface="Maiden Orange"/>
                          <a:ea typeface="Microsoft JhengHei" panose="020B0604030504040204" pitchFamily="34" charset="-120"/>
                          <a:cs typeface="Arial" panose="020B0604020202020204" pitchFamily="34" charset="0"/>
                        </a:rPr>
                        <a:t>5</a:t>
                      </a:r>
                      <a:r>
                        <a:rPr lang="en-US" sz="1000" baseline="30000">
                          <a:effectLst/>
                          <a:latin typeface="Maiden Orange"/>
                          <a:ea typeface="Microsoft JhengHei" panose="020B0604030504040204" pitchFamily="34" charset="-120"/>
                          <a:cs typeface="Arial" panose="020B0604020202020204" pitchFamily="34" charset="0"/>
                        </a:rPr>
                        <a:t>th</a:t>
                      </a:r>
                      <a:r>
                        <a:rPr lang="en-US" sz="1000">
                          <a:effectLst/>
                          <a:latin typeface="Maiden Orange"/>
                          <a:ea typeface="Microsoft JhengHei" panose="020B0604030504040204" pitchFamily="34" charset="-120"/>
                          <a:cs typeface="Arial" panose="020B0604020202020204" pitchFamily="34" charset="0"/>
                        </a:rPr>
                        <a:t> Period   2:24-3:15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13" marR="44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Maiden Orange"/>
                          <a:ea typeface="Microsoft JhengHei" panose="020B0604030504040204" pitchFamily="34" charset="-120"/>
                          <a:cs typeface="Arial" panose="020B060402020202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a:effectLst/>
                          <a:latin typeface="Maiden Orange"/>
                          <a:ea typeface="Microsoft JhengHei" panose="020B0604030504040204" pitchFamily="34" charset="-120"/>
                          <a:cs typeface="Arial" panose="020B0604020202020204" pitchFamily="34" charset="0"/>
                        </a:rPr>
                        <a:t>5</a:t>
                      </a:r>
                      <a:r>
                        <a:rPr lang="en-US" sz="1000" baseline="30000">
                          <a:effectLst/>
                          <a:latin typeface="Maiden Orange"/>
                          <a:ea typeface="Microsoft JhengHei" panose="020B0604030504040204" pitchFamily="34" charset="-120"/>
                          <a:cs typeface="Arial" panose="020B0604020202020204" pitchFamily="34" charset="0"/>
                        </a:rPr>
                        <a:t>th</a:t>
                      </a:r>
                      <a:r>
                        <a:rPr lang="en-US" sz="1000">
                          <a:effectLst/>
                          <a:latin typeface="Maiden Orange"/>
                          <a:ea typeface="Microsoft JhengHei" panose="020B0604030504040204" pitchFamily="34" charset="-120"/>
                          <a:cs typeface="Arial" panose="020B0604020202020204" pitchFamily="34" charset="0"/>
                        </a:rPr>
                        <a:t> Period  2:24-3:15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13" marR="44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6658499"/>
                  </a:ext>
                </a:extLst>
              </a:tr>
              <a:tr h="484388">
                <a:tc>
                  <a:txBody>
                    <a:bodyPr/>
                    <a:lstStyle/>
                    <a:p>
                      <a:pPr marL="0" marR="0" algn="ctr">
                        <a:spcBef>
                          <a:spcPts val="0"/>
                        </a:spcBef>
                        <a:spcAft>
                          <a:spcPts val="0"/>
                        </a:spcAft>
                      </a:pPr>
                      <a:r>
                        <a:rPr lang="en-US" sz="1000">
                          <a:effectLst/>
                          <a:latin typeface="Maiden Orange"/>
                          <a:ea typeface="Microsoft JhengHei" panose="020B0604030504040204" pitchFamily="34" charset="-120"/>
                          <a:cs typeface="Arial" panose="020B060402020202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a:effectLst/>
                          <a:latin typeface="Maiden Orange"/>
                          <a:ea typeface="Microsoft JhengHei" panose="020B0604030504040204" pitchFamily="34" charset="-120"/>
                          <a:cs typeface="Arial" panose="020B0604020202020204" pitchFamily="34" charset="0"/>
                        </a:rPr>
                        <a:t>6th Period 3:19-4:10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13" marR="44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Maiden Orange"/>
                          <a:ea typeface="Microsoft JhengHei" panose="020B0604030504040204" pitchFamily="34" charset="-120"/>
                          <a:cs typeface="Arial" panose="020B060402020202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a:effectLst/>
                          <a:latin typeface="Maiden Orange"/>
                          <a:ea typeface="Microsoft JhengHei" panose="020B0604030504040204" pitchFamily="34" charset="-120"/>
                          <a:cs typeface="Arial" panose="020B0604020202020204" pitchFamily="34" charset="0"/>
                        </a:rPr>
                        <a:t>6th Period   3:19-4:10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13" marR="44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Maiden Orange"/>
                          <a:ea typeface="Microsoft JhengHei" panose="020B0604030504040204" pitchFamily="34" charset="-120"/>
                          <a:cs typeface="Arial" panose="020B0604020202020204" pitchFamily="34" charset="0"/>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dirty="0">
                          <a:effectLst/>
                          <a:latin typeface="Maiden Orange"/>
                          <a:ea typeface="Microsoft JhengHei" panose="020B0604030504040204" pitchFamily="34" charset="-120"/>
                          <a:cs typeface="Arial" panose="020B0604020202020204" pitchFamily="34" charset="0"/>
                        </a:rPr>
                        <a:t>6th Period  3:19-4:10</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913" marR="44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5902529"/>
                  </a:ext>
                </a:extLst>
              </a:tr>
            </a:tbl>
          </a:graphicData>
        </a:graphic>
      </p:graphicFrame>
      <p:sp>
        <p:nvSpPr>
          <p:cNvPr id="8" name="Title 7"/>
          <p:cNvSpPr>
            <a:spLocks noGrp="1"/>
          </p:cNvSpPr>
          <p:nvPr>
            <p:ph type="title"/>
          </p:nvPr>
        </p:nvSpPr>
        <p:spPr>
          <a:xfrm>
            <a:off x="521207" y="448056"/>
            <a:ext cx="11031949" cy="640080"/>
          </a:xfrm>
        </p:spPr>
        <p:txBody>
          <a:bodyPr>
            <a:normAutofit fontScale="90000"/>
          </a:bodyPr>
          <a:lstStyle/>
          <a:p>
            <a:pPr lvl="0" algn="ctr" eaLnBrk="0" fontAlgn="base" hangingPunct="0">
              <a:spcAft>
                <a:spcPct val="0"/>
              </a:spcAft>
            </a:pPr>
            <a:r>
              <a:rPr lang="en-US" altLang="en-US" sz="2000" b="1" dirty="0">
                <a:solidFill>
                  <a:prstClr val="black"/>
                </a:solidFill>
                <a:latin typeface="Garamond" panose="02020404030301010803" pitchFamily="18" charset="0"/>
                <a:ea typeface="Calibri" panose="020F0502020204030204" pitchFamily="34" charset="0"/>
                <a:cs typeface="Times New Roman" panose="02020603050405020304" pitchFamily="18" charset="0"/>
              </a:rPr>
              <a:t>OSCEOLA MIDDLE SCHOOL</a:t>
            </a:r>
            <a:r>
              <a:rPr lang="en-US" altLang="en-US" sz="800" b="1" dirty="0">
                <a:solidFill>
                  <a:prstClr val="black"/>
                </a:solidFill>
                <a:latin typeface="Segoe UI"/>
                <a:ea typeface="+mn-ea"/>
                <a:cs typeface="+mn-cs"/>
              </a:rPr>
              <a:t/>
            </a:r>
            <a:br>
              <a:rPr lang="en-US" altLang="en-US" sz="800" b="1" dirty="0">
                <a:solidFill>
                  <a:prstClr val="black"/>
                </a:solidFill>
                <a:latin typeface="Segoe UI"/>
                <a:ea typeface="+mn-ea"/>
                <a:cs typeface="+mn-cs"/>
              </a:rPr>
            </a:br>
            <a:r>
              <a:rPr lang="en-US" altLang="en-US" sz="2000" b="1" dirty="0" smtClean="0">
                <a:solidFill>
                  <a:prstClr val="black"/>
                </a:solidFill>
                <a:latin typeface="Garamond" panose="02020404030301010803" pitchFamily="18" charset="0"/>
                <a:ea typeface="Calibri" panose="020F0502020204030204" pitchFamily="34" charset="0"/>
                <a:cs typeface="Times New Roman" panose="02020603050405020304" pitchFamily="18" charset="0"/>
              </a:rPr>
              <a:t>2023-24 BELL </a:t>
            </a:r>
            <a:r>
              <a:rPr lang="en-US" altLang="en-US" sz="2000" b="1" dirty="0">
                <a:solidFill>
                  <a:prstClr val="black"/>
                </a:solidFill>
                <a:latin typeface="Garamond" panose="02020404030301010803" pitchFamily="18" charset="0"/>
                <a:ea typeface="Calibri" panose="020F0502020204030204" pitchFamily="34" charset="0"/>
                <a:cs typeface="Times New Roman" panose="02020603050405020304" pitchFamily="18" charset="0"/>
              </a:rPr>
              <a:t>SCHEDULE </a:t>
            </a:r>
            <a:endParaRPr lang="en-US" b="1" dirty="0"/>
          </a:p>
        </p:txBody>
      </p:sp>
    </p:spTree>
    <p:extLst>
      <p:ext uri="{BB962C8B-B14F-4D97-AF65-F5344CB8AC3E}">
        <p14:creationId xmlns:p14="http://schemas.microsoft.com/office/powerpoint/2010/main" val="1723786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8" y="448056"/>
            <a:ext cx="4434840" cy="640080"/>
          </a:xfrm>
        </p:spPr>
        <p:txBody>
          <a:bodyPr/>
          <a:lstStyle/>
          <a:p>
            <a:pPr algn="ctr"/>
            <a:r>
              <a:rPr lang="en-US" dirty="0" smtClean="0"/>
              <a:t>OMS Enrichment</a:t>
            </a:r>
            <a:endParaRPr lang="en-US" dirty="0"/>
          </a:p>
        </p:txBody>
      </p:sp>
      <p:pic>
        <p:nvPicPr>
          <p:cNvPr id="5" name="Content Placeholder 4"/>
          <p:cNvPicPr>
            <a:picLocks noGrp="1" noChangeAspect="1"/>
          </p:cNvPicPr>
          <p:nvPr>
            <p:ph idx="1"/>
          </p:nvPr>
        </p:nvPicPr>
        <p:blipFill>
          <a:blip r:embed="rId2"/>
          <a:stretch>
            <a:fillRect/>
          </a:stretch>
        </p:blipFill>
        <p:spPr>
          <a:xfrm>
            <a:off x="668337" y="1257818"/>
            <a:ext cx="4792865" cy="5270026"/>
          </a:xfrm>
          <a:prstGeom prst="rect">
            <a:avLst/>
          </a:prstGeom>
        </p:spPr>
      </p:pic>
      <p:pic>
        <p:nvPicPr>
          <p:cNvPr id="4" name="Picture 3"/>
          <p:cNvPicPr>
            <a:picLocks noChangeAspect="1"/>
          </p:cNvPicPr>
          <p:nvPr/>
        </p:nvPicPr>
        <p:blipFill>
          <a:blip r:embed="rId3"/>
          <a:stretch>
            <a:fillRect/>
          </a:stretch>
        </p:blipFill>
        <p:spPr>
          <a:xfrm>
            <a:off x="5731791" y="168061"/>
            <a:ext cx="5744862" cy="6427345"/>
          </a:xfrm>
          <a:prstGeom prst="rect">
            <a:avLst/>
          </a:prstGeom>
        </p:spPr>
      </p:pic>
    </p:spTree>
    <p:extLst>
      <p:ext uri="{BB962C8B-B14F-4D97-AF65-F5344CB8AC3E}">
        <p14:creationId xmlns:p14="http://schemas.microsoft.com/office/powerpoint/2010/main" val="1845435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87362"/>
          </a:xfrm>
        </p:spPr>
        <p:txBody>
          <a:bodyPr>
            <a:normAutofit fontScale="90000"/>
          </a:bodyPr>
          <a:lstStyle/>
          <a:p>
            <a:pPr algn="ctr"/>
            <a:r>
              <a:rPr lang="en-US" sz="3200" dirty="0" smtClean="0">
                <a:latin typeface="Times New Roman" pitchFamily="18" charset="0"/>
                <a:cs typeface="Times New Roman" pitchFamily="18" charset="0"/>
              </a:rPr>
              <a:t>6</a:t>
            </a:r>
            <a:r>
              <a:rPr lang="en-US" sz="3200" baseline="30000" dirty="0" smtClean="0">
                <a:latin typeface="Times New Roman" pitchFamily="18" charset="0"/>
                <a:cs typeface="Times New Roman" pitchFamily="18" charset="0"/>
              </a:rPr>
              <a:t>th</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Grade Course </a:t>
            </a:r>
            <a:r>
              <a:rPr lang="en-US" sz="3200" dirty="0" smtClean="0">
                <a:latin typeface="Times New Roman" pitchFamily="18" charset="0"/>
                <a:cs typeface="Times New Roman" pitchFamily="18" charset="0"/>
              </a:rPr>
              <a:t>Options and Beyond</a:t>
            </a:r>
            <a:endParaRPr lang="en-US" sz="32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9113579"/>
              </p:ext>
            </p:extLst>
          </p:nvPr>
        </p:nvGraphicFramePr>
        <p:xfrm>
          <a:off x="464127" y="1014727"/>
          <a:ext cx="11263746" cy="5515432"/>
        </p:xfrm>
        <a:graphic>
          <a:graphicData uri="http://schemas.openxmlformats.org/drawingml/2006/table">
            <a:tbl>
              <a:tblPr firstRow="1" bandRow="1">
                <a:tableStyleId>{5C22544A-7EE6-4342-B048-85BDC9FD1C3A}</a:tableStyleId>
              </a:tblPr>
              <a:tblGrid>
                <a:gridCol w="2096193">
                  <a:extLst>
                    <a:ext uri="{9D8B030D-6E8A-4147-A177-3AD203B41FA5}">
                      <a16:colId xmlns:a16="http://schemas.microsoft.com/office/drawing/2014/main" val="20000"/>
                    </a:ext>
                  </a:extLst>
                </a:gridCol>
                <a:gridCol w="4222865">
                  <a:extLst>
                    <a:ext uri="{9D8B030D-6E8A-4147-A177-3AD203B41FA5}">
                      <a16:colId xmlns:a16="http://schemas.microsoft.com/office/drawing/2014/main" val="20001"/>
                    </a:ext>
                  </a:extLst>
                </a:gridCol>
                <a:gridCol w="4944688">
                  <a:extLst>
                    <a:ext uri="{9D8B030D-6E8A-4147-A177-3AD203B41FA5}">
                      <a16:colId xmlns:a16="http://schemas.microsoft.com/office/drawing/2014/main" val="20002"/>
                    </a:ext>
                  </a:extLst>
                </a:gridCol>
              </a:tblGrid>
              <a:tr h="571033">
                <a:tc>
                  <a:txBody>
                    <a:bodyPr/>
                    <a:lstStyle/>
                    <a:p>
                      <a:pPr algn="ctr"/>
                      <a:r>
                        <a:rPr lang="en-US" dirty="0" smtClean="0"/>
                        <a:t>Subject</a:t>
                      </a:r>
                      <a:r>
                        <a:rPr lang="en-US" baseline="0" dirty="0" smtClean="0"/>
                        <a:t> Areas:</a:t>
                      </a:r>
                      <a:endParaRPr lang="en-US" dirty="0"/>
                    </a:p>
                  </a:txBody>
                  <a:tcPr>
                    <a:solidFill>
                      <a:srgbClr val="D24726"/>
                    </a:solidFill>
                  </a:tcPr>
                </a:tc>
                <a:tc>
                  <a:txBody>
                    <a:bodyPr/>
                    <a:lstStyle/>
                    <a:p>
                      <a:pPr algn="ctr"/>
                      <a:r>
                        <a:rPr lang="en-US" dirty="0" smtClean="0"/>
                        <a:t>6</a:t>
                      </a:r>
                      <a:r>
                        <a:rPr lang="en-US" baseline="30000" dirty="0" smtClean="0"/>
                        <a:t>th</a:t>
                      </a:r>
                      <a:r>
                        <a:rPr lang="en-US" dirty="0" smtClean="0"/>
                        <a:t> Grade</a:t>
                      </a:r>
                      <a:r>
                        <a:rPr lang="en-US" baseline="0" dirty="0" smtClean="0"/>
                        <a:t> Course Options:</a:t>
                      </a:r>
                      <a:endParaRPr lang="en-US" dirty="0"/>
                    </a:p>
                  </a:txBody>
                  <a:tcPr>
                    <a:solidFill>
                      <a:srgbClr val="D24726"/>
                    </a:solidFill>
                  </a:tcPr>
                </a:tc>
                <a:tc>
                  <a:txBody>
                    <a:bodyPr/>
                    <a:lstStyle/>
                    <a:p>
                      <a:pPr algn="ctr"/>
                      <a:r>
                        <a:rPr lang="en-US" dirty="0" smtClean="0"/>
                        <a:t>7</a:t>
                      </a:r>
                      <a:r>
                        <a:rPr lang="en-US" baseline="30000" dirty="0" smtClean="0"/>
                        <a:t>th</a:t>
                      </a:r>
                      <a:r>
                        <a:rPr lang="en-US" baseline="0" dirty="0" smtClean="0"/>
                        <a:t> and 8</a:t>
                      </a:r>
                      <a:r>
                        <a:rPr lang="en-US" baseline="30000" dirty="0" smtClean="0"/>
                        <a:t>th</a:t>
                      </a:r>
                      <a:r>
                        <a:rPr lang="en-US" baseline="0" dirty="0" smtClean="0"/>
                        <a:t> Grade Options</a:t>
                      </a:r>
                      <a:r>
                        <a:rPr lang="en-US" dirty="0" smtClean="0"/>
                        <a:t>:</a:t>
                      </a:r>
                      <a:endParaRPr lang="en-US" dirty="0"/>
                    </a:p>
                  </a:txBody>
                  <a:tcPr>
                    <a:solidFill>
                      <a:srgbClr val="D24726"/>
                    </a:solidFill>
                  </a:tcPr>
                </a:tc>
                <a:extLst>
                  <a:ext uri="{0D108BD9-81ED-4DB2-BD59-A6C34878D82A}">
                    <a16:rowId xmlns:a16="http://schemas.microsoft.com/office/drawing/2014/main" val="10000"/>
                  </a:ext>
                </a:extLst>
              </a:tr>
              <a:tr h="615654">
                <a:tc>
                  <a:txBody>
                    <a:bodyPr/>
                    <a:lstStyle/>
                    <a:p>
                      <a:pPr algn="ctr"/>
                      <a:r>
                        <a:rPr lang="en-US" sz="1200" dirty="0" smtClean="0"/>
                        <a:t>Language</a:t>
                      </a:r>
                      <a:r>
                        <a:rPr lang="en-US" sz="1200" baseline="0" dirty="0" smtClean="0"/>
                        <a:t> Arts</a:t>
                      </a:r>
                      <a:r>
                        <a:rPr lang="en-US" sz="1200" dirty="0" smtClean="0"/>
                        <a:t> </a:t>
                      </a:r>
                    </a:p>
                    <a:p>
                      <a:pPr algn="ctr"/>
                      <a:r>
                        <a:rPr lang="en-US" sz="1200" dirty="0" smtClean="0"/>
                        <a:t>(1 period)</a:t>
                      </a:r>
                      <a:endParaRPr lang="en-US" sz="1200" dirty="0"/>
                    </a:p>
                  </a:txBody>
                  <a:tcPr>
                    <a:solidFill>
                      <a:schemeClr val="accent2">
                        <a:lumMod val="20000"/>
                        <a:lumOff val="80000"/>
                      </a:schemeClr>
                    </a:solidFill>
                  </a:tcPr>
                </a:tc>
                <a:tc>
                  <a:txBody>
                    <a:bodyPr/>
                    <a:lstStyle/>
                    <a:p>
                      <a:r>
                        <a:rPr lang="en-US" sz="1200" dirty="0" smtClean="0"/>
                        <a:t>LA 1 Advanced</a:t>
                      </a:r>
                      <a:endParaRPr lang="en-US" sz="1200" dirty="0"/>
                    </a:p>
                  </a:txBody>
                  <a:tcPr>
                    <a:solidFill>
                      <a:schemeClr val="accent2">
                        <a:lumMod val="20000"/>
                        <a:lumOff val="80000"/>
                      </a:schemeClr>
                    </a:solidFill>
                  </a:tcPr>
                </a:tc>
                <a:tc>
                  <a:txBody>
                    <a:bodyPr/>
                    <a:lstStyle/>
                    <a:p>
                      <a:r>
                        <a:rPr lang="en-US" sz="1200" dirty="0" smtClean="0"/>
                        <a:t>(7</a:t>
                      </a:r>
                      <a:r>
                        <a:rPr lang="en-US" sz="1200" baseline="30000" dirty="0" smtClean="0"/>
                        <a:t>th</a:t>
                      </a:r>
                      <a:r>
                        <a:rPr lang="en-US" sz="1200" dirty="0" smtClean="0"/>
                        <a:t> Gr.) - LA 2 Advanced</a:t>
                      </a:r>
                      <a:r>
                        <a:rPr lang="en-US" sz="1200" baseline="0" dirty="0" smtClean="0"/>
                        <a:t> </a:t>
                      </a:r>
                      <a:r>
                        <a:rPr lang="en-US" sz="1200" dirty="0" smtClean="0"/>
                        <a:t>(7</a:t>
                      </a:r>
                      <a:r>
                        <a:rPr lang="en-US" sz="1200" baseline="30000" dirty="0" smtClean="0"/>
                        <a:t>th</a:t>
                      </a:r>
                      <a:r>
                        <a:rPr lang="en-US" sz="1200" dirty="0" smtClean="0"/>
                        <a:t> Grade)</a:t>
                      </a:r>
                    </a:p>
                    <a:p>
                      <a:endParaRPr lang="en-US" sz="1200" dirty="0" smtClean="0"/>
                    </a:p>
                    <a:p>
                      <a:r>
                        <a:rPr lang="en-US" sz="1200" dirty="0" smtClean="0"/>
                        <a:t>(8</a:t>
                      </a:r>
                      <a:r>
                        <a:rPr lang="en-US" sz="1200" baseline="30000" dirty="0" smtClean="0"/>
                        <a:t>th</a:t>
                      </a:r>
                      <a:r>
                        <a:rPr lang="en-US" sz="1200" baseline="0" dirty="0" smtClean="0"/>
                        <a:t> Gr.) - </a:t>
                      </a:r>
                      <a:r>
                        <a:rPr lang="en-US" sz="1200" dirty="0" smtClean="0"/>
                        <a:t>LA 3 Advanced</a:t>
                      </a:r>
                      <a:r>
                        <a:rPr lang="en-US" sz="1200" baseline="0" dirty="0" smtClean="0"/>
                        <a:t> or </a:t>
                      </a:r>
                      <a:r>
                        <a:rPr lang="en-US" sz="1200" b="1" baseline="0" dirty="0" smtClean="0"/>
                        <a:t>English 1 Honors HS</a:t>
                      </a:r>
                      <a:endParaRPr lang="en-US" sz="1200" dirty="0"/>
                    </a:p>
                  </a:txBody>
                  <a:tcPr>
                    <a:solidFill>
                      <a:schemeClr val="accent2">
                        <a:lumMod val="20000"/>
                        <a:lumOff val="80000"/>
                      </a:schemeClr>
                    </a:solidFill>
                  </a:tcPr>
                </a:tc>
                <a:extLst>
                  <a:ext uri="{0D108BD9-81ED-4DB2-BD59-A6C34878D82A}">
                    <a16:rowId xmlns:a16="http://schemas.microsoft.com/office/drawing/2014/main" val="10001"/>
                  </a:ext>
                </a:extLst>
              </a:tr>
              <a:tr h="769568">
                <a:tc>
                  <a:txBody>
                    <a:bodyPr/>
                    <a:lstStyle/>
                    <a:p>
                      <a:pPr algn="ctr"/>
                      <a:r>
                        <a:rPr lang="en-US" sz="1200" dirty="0" smtClean="0"/>
                        <a:t>Mathematics </a:t>
                      </a:r>
                    </a:p>
                    <a:p>
                      <a:pPr algn="ctr"/>
                      <a:r>
                        <a:rPr lang="en-US" sz="1200" dirty="0" smtClean="0"/>
                        <a:t>(1</a:t>
                      </a:r>
                      <a:r>
                        <a:rPr lang="en-US" sz="1200" baseline="0" dirty="0" smtClean="0"/>
                        <a:t> </a:t>
                      </a:r>
                      <a:r>
                        <a:rPr lang="en-US" sz="1200" dirty="0" smtClean="0"/>
                        <a:t>period)</a:t>
                      </a:r>
                      <a:endParaRPr lang="en-US" sz="1200" dirty="0"/>
                    </a:p>
                  </a:txBody>
                  <a:tcPr>
                    <a:solidFill>
                      <a:schemeClr val="accent2">
                        <a:lumMod val="20000"/>
                        <a:lumOff val="80000"/>
                      </a:schemeClr>
                    </a:solidFill>
                  </a:tcPr>
                </a:tc>
                <a:tc>
                  <a:txBody>
                    <a:bodyPr/>
                    <a:lstStyle/>
                    <a:p>
                      <a:r>
                        <a:rPr lang="en-US" sz="1200" dirty="0" smtClean="0"/>
                        <a:t>Grade 6 Math   or</a:t>
                      </a:r>
                    </a:p>
                    <a:p>
                      <a:r>
                        <a:rPr lang="en-US" sz="1200" baseline="0" dirty="0" smtClean="0"/>
                        <a:t>Accelerated Math Grade 6  or</a:t>
                      </a:r>
                    </a:p>
                    <a:p>
                      <a:r>
                        <a:rPr lang="en-US" sz="1200" baseline="0" dirty="0" smtClean="0"/>
                        <a:t>Accelerated Math Grade 7</a:t>
                      </a:r>
                      <a:r>
                        <a:rPr lang="en-US" sz="1050" baseline="0" dirty="0" smtClean="0"/>
                        <a:t> </a:t>
                      </a:r>
                    </a:p>
                    <a:p>
                      <a:r>
                        <a:rPr lang="en-US" sz="1050" baseline="0" dirty="0" smtClean="0"/>
                        <a:t>(*Must complete 6</a:t>
                      </a:r>
                      <a:r>
                        <a:rPr lang="en-US" sz="1050" baseline="30000" dirty="0" smtClean="0"/>
                        <a:t>th</a:t>
                      </a:r>
                      <a:r>
                        <a:rPr lang="en-US" sz="1050" baseline="0" dirty="0" smtClean="0"/>
                        <a:t> Grade Math Prior to new school year)</a:t>
                      </a:r>
                      <a:endParaRPr lang="en-US" sz="1050" dirty="0"/>
                    </a:p>
                  </a:txBody>
                  <a:tcPr>
                    <a:solidFill>
                      <a:schemeClr val="accent2">
                        <a:lumMod val="20000"/>
                        <a:lumOff val="80000"/>
                      </a:schemeClr>
                    </a:solidFill>
                  </a:tcPr>
                </a:tc>
                <a:tc>
                  <a:txBody>
                    <a:bodyPr/>
                    <a:lstStyle/>
                    <a:p>
                      <a:r>
                        <a:rPr lang="en-US" sz="1200" dirty="0" smtClean="0"/>
                        <a:t>(7</a:t>
                      </a:r>
                      <a:r>
                        <a:rPr lang="en-US" sz="1200" baseline="30000" dirty="0" smtClean="0"/>
                        <a:t>th</a:t>
                      </a:r>
                      <a:r>
                        <a:rPr lang="en-US" sz="1200" dirty="0" smtClean="0"/>
                        <a:t> Gr.) - Grade 7 Math</a:t>
                      </a:r>
                      <a:r>
                        <a:rPr lang="en-US" sz="1200" baseline="0" dirty="0" smtClean="0"/>
                        <a:t> or Accelerated Math or </a:t>
                      </a:r>
                      <a:r>
                        <a:rPr lang="en-US" sz="1200" b="1" baseline="0" dirty="0" smtClean="0"/>
                        <a:t>Algebra 1 Honors </a:t>
                      </a:r>
                      <a:r>
                        <a:rPr lang="en-US" sz="1200" baseline="0" dirty="0" smtClean="0"/>
                        <a:t>HS</a:t>
                      </a:r>
                    </a:p>
                    <a:p>
                      <a:endParaRPr lang="en-US" sz="1200" dirty="0" smtClean="0"/>
                    </a:p>
                    <a:p>
                      <a:r>
                        <a:rPr lang="en-US" sz="1200" dirty="0" smtClean="0"/>
                        <a:t>(8</a:t>
                      </a:r>
                      <a:r>
                        <a:rPr lang="en-US" sz="1200" baseline="30000" dirty="0" smtClean="0"/>
                        <a:t>th</a:t>
                      </a:r>
                      <a:r>
                        <a:rPr lang="en-US" sz="1200" baseline="0" dirty="0" smtClean="0"/>
                        <a:t> Gr.) Pre-Algebra or </a:t>
                      </a:r>
                      <a:r>
                        <a:rPr lang="en-US" sz="1200" b="1" baseline="0" dirty="0" smtClean="0"/>
                        <a:t>Algebra 1 honors or Geometry  Honors HS</a:t>
                      </a:r>
                      <a:endParaRPr lang="en-US" sz="1200" dirty="0"/>
                    </a:p>
                  </a:txBody>
                  <a:tcPr>
                    <a:solidFill>
                      <a:schemeClr val="accent2">
                        <a:lumMod val="20000"/>
                        <a:lumOff val="80000"/>
                      </a:schemeClr>
                    </a:solidFill>
                  </a:tcPr>
                </a:tc>
                <a:extLst>
                  <a:ext uri="{0D108BD9-81ED-4DB2-BD59-A6C34878D82A}">
                    <a16:rowId xmlns:a16="http://schemas.microsoft.com/office/drawing/2014/main" val="10002"/>
                  </a:ext>
                </a:extLst>
              </a:tr>
              <a:tr h="7915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Science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(1 period)</a:t>
                      </a:r>
                    </a:p>
                  </a:txBody>
                  <a:tcPr>
                    <a:solidFill>
                      <a:schemeClr val="accent2">
                        <a:lumMod val="20000"/>
                        <a:lumOff val="80000"/>
                      </a:schemeClr>
                    </a:solidFill>
                  </a:tcPr>
                </a:tc>
                <a:tc>
                  <a:txBody>
                    <a:bodyPr/>
                    <a:lstStyle/>
                    <a:p>
                      <a:r>
                        <a:rPr lang="en-US" sz="1200" dirty="0" smtClean="0"/>
                        <a:t>Science</a:t>
                      </a:r>
                      <a:r>
                        <a:rPr lang="en-US" sz="1200" baseline="0" dirty="0" smtClean="0"/>
                        <a:t> 1 Advanced   or</a:t>
                      </a:r>
                    </a:p>
                    <a:p>
                      <a:r>
                        <a:rPr lang="en-US" sz="1200" baseline="0" dirty="0" smtClean="0"/>
                        <a:t>Science 1 Accelerated Honors</a:t>
                      </a:r>
                      <a:endParaRPr lang="en-US" sz="1200" dirty="0"/>
                    </a:p>
                  </a:txBody>
                  <a:tcPr>
                    <a:solidFill>
                      <a:schemeClr val="accent2">
                        <a:lumMod val="20000"/>
                        <a:lumOff val="80000"/>
                      </a:schemeClr>
                    </a:solidFill>
                  </a:tcPr>
                </a:tc>
                <a:tc>
                  <a:txBody>
                    <a:bodyPr/>
                    <a:lstStyle/>
                    <a:p>
                      <a:r>
                        <a:rPr lang="en-US" sz="1200" dirty="0" smtClean="0"/>
                        <a:t>(7</a:t>
                      </a:r>
                      <a:r>
                        <a:rPr lang="en-US" sz="1200" baseline="30000" dirty="0" smtClean="0"/>
                        <a:t>th</a:t>
                      </a:r>
                      <a:r>
                        <a:rPr lang="en-US" sz="1200" dirty="0" smtClean="0"/>
                        <a:t> Gr.) - Science</a:t>
                      </a:r>
                      <a:r>
                        <a:rPr lang="en-US" sz="1200" baseline="0" dirty="0" smtClean="0"/>
                        <a:t> 2 Advanced or Science 2 Accelerated Honors</a:t>
                      </a:r>
                    </a:p>
                    <a:p>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(8</a:t>
                      </a:r>
                      <a:r>
                        <a:rPr lang="en-US" sz="1200" baseline="30000" dirty="0" smtClean="0"/>
                        <a:t>th</a:t>
                      </a:r>
                      <a:r>
                        <a:rPr lang="en-US" sz="1200" baseline="0" dirty="0" smtClean="0"/>
                        <a:t> Gr.) </a:t>
                      </a:r>
                      <a:r>
                        <a:rPr lang="en-US" sz="1200" dirty="0" smtClean="0"/>
                        <a:t>Science</a:t>
                      </a:r>
                      <a:r>
                        <a:rPr lang="en-US" sz="1200" baseline="0" dirty="0" smtClean="0"/>
                        <a:t> 3 Advanced or </a:t>
                      </a:r>
                      <a:r>
                        <a:rPr lang="en-US" sz="1200" b="1" baseline="0" dirty="0" smtClean="0"/>
                        <a:t>Physical Science Honors HS</a:t>
                      </a:r>
                      <a:endParaRPr lang="en-US" sz="1200" b="1" dirty="0" smtClean="0"/>
                    </a:p>
                    <a:p>
                      <a:endParaRPr lang="en-US" sz="1200" dirty="0"/>
                    </a:p>
                  </a:txBody>
                  <a:tcPr>
                    <a:solidFill>
                      <a:schemeClr val="accent2">
                        <a:lumMod val="20000"/>
                        <a:lumOff val="80000"/>
                      </a:schemeClr>
                    </a:solidFill>
                  </a:tcPr>
                </a:tc>
                <a:extLst>
                  <a:ext uri="{0D108BD9-81ED-4DB2-BD59-A6C34878D82A}">
                    <a16:rowId xmlns:a16="http://schemas.microsoft.com/office/drawing/2014/main" val="10003"/>
                  </a:ext>
                </a:extLst>
              </a:tr>
              <a:tr h="6445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Social Studies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(1 period)</a:t>
                      </a:r>
                    </a:p>
                  </a:txBody>
                  <a:tcPr>
                    <a:solidFill>
                      <a:schemeClr val="accent2">
                        <a:lumMod val="20000"/>
                        <a:lumOff val="80000"/>
                      </a:schemeClr>
                    </a:solidFill>
                  </a:tcPr>
                </a:tc>
                <a:tc>
                  <a:txBody>
                    <a:bodyPr/>
                    <a:lstStyle/>
                    <a:p>
                      <a:r>
                        <a:rPr lang="en-US" sz="1200" dirty="0" smtClean="0"/>
                        <a:t>World</a:t>
                      </a:r>
                      <a:r>
                        <a:rPr lang="en-US" sz="1200" baseline="0" dirty="0" smtClean="0"/>
                        <a:t> History   or</a:t>
                      </a:r>
                    </a:p>
                    <a:p>
                      <a:r>
                        <a:rPr lang="en-US" sz="1200" baseline="0" dirty="0" smtClean="0"/>
                        <a:t>US History Advanced</a:t>
                      </a:r>
                      <a:endParaRPr lang="en-US" sz="1200" dirty="0"/>
                    </a:p>
                  </a:txBody>
                  <a:tcPr>
                    <a:solidFill>
                      <a:schemeClr val="accent2">
                        <a:lumMod val="20000"/>
                        <a:lumOff val="80000"/>
                      </a:schemeClr>
                    </a:solidFill>
                  </a:tcPr>
                </a:tc>
                <a:tc>
                  <a:txBody>
                    <a:bodyPr/>
                    <a:lstStyle/>
                    <a:p>
                      <a:r>
                        <a:rPr lang="en-US" sz="1200" dirty="0" smtClean="0"/>
                        <a:t>(7</a:t>
                      </a:r>
                      <a:r>
                        <a:rPr lang="en-US" sz="1200" baseline="30000" dirty="0" smtClean="0"/>
                        <a:t>th</a:t>
                      </a:r>
                      <a:r>
                        <a:rPr lang="en-US" sz="1200" dirty="0" smtClean="0"/>
                        <a:t> Gr.) - US</a:t>
                      </a:r>
                      <a:r>
                        <a:rPr lang="en-US" sz="1200" baseline="0" dirty="0" smtClean="0"/>
                        <a:t> History or Civics Advanced</a:t>
                      </a:r>
                    </a:p>
                    <a:p>
                      <a:endParaRPr lang="en-US" sz="1200" baseline="0" dirty="0" smtClean="0"/>
                    </a:p>
                    <a:p>
                      <a:r>
                        <a:rPr lang="en-US" sz="1200" dirty="0" smtClean="0"/>
                        <a:t>(8</a:t>
                      </a:r>
                      <a:r>
                        <a:rPr lang="en-US" sz="1200" baseline="30000" dirty="0" smtClean="0"/>
                        <a:t>th</a:t>
                      </a:r>
                      <a:r>
                        <a:rPr lang="en-US" sz="1200" baseline="0" dirty="0" smtClean="0"/>
                        <a:t> Gr.) Civics or </a:t>
                      </a:r>
                      <a:r>
                        <a:rPr lang="en-US" sz="1200" b="1" baseline="0" dirty="0" smtClean="0"/>
                        <a:t>Pre-AP World History HS</a:t>
                      </a:r>
                      <a:endParaRPr lang="en-US" sz="1200" dirty="0"/>
                    </a:p>
                  </a:txBody>
                  <a:tcPr>
                    <a:solidFill>
                      <a:schemeClr val="accent2">
                        <a:lumMod val="20000"/>
                        <a:lumOff val="80000"/>
                      </a:schemeClr>
                    </a:solidFill>
                  </a:tcPr>
                </a:tc>
                <a:extLst>
                  <a:ext uri="{0D108BD9-81ED-4DB2-BD59-A6C34878D82A}">
                    <a16:rowId xmlns:a16="http://schemas.microsoft.com/office/drawing/2014/main" val="10004"/>
                  </a:ext>
                </a:extLst>
              </a:tr>
              <a:tr h="703605">
                <a:tc>
                  <a:txBody>
                    <a:bodyPr/>
                    <a:lstStyle/>
                    <a:p>
                      <a:pPr algn="ctr"/>
                      <a:r>
                        <a:rPr lang="en-US" sz="1200" baseline="0" dirty="0" smtClean="0"/>
                        <a:t>Physical Education</a:t>
                      </a:r>
                    </a:p>
                    <a:p>
                      <a:pPr algn="ctr"/>
                      <a:r>
                        <a:rPr lang="en-US" sz="1200" baseline="0" dirty="0" smtClean="0"/>
                        <a:t>(1 period)</a:t>
                      </a:r>
                      <a:endParaRPr lang="en-US" sz="1200" dirty="0"/>
                    </a:p>
                  </a:txBody>
                  <a:tcPr>
                    <a:solidFill>
                      <a:schemeClr val="accent2">
                        <a:lumMod val="20000"/>
                        <a:lumOff val="80000"/>
                      </a:schemeClr>
                    </a:solidFill>
                  </a:tcPr>
                </a:tc>
                <a:tc>
                  <a:txBody>
                    <a:bodyPr/>
                    <a:lstStyle/>
                    <a:p>
                      <a:r>
                        <a:rPr lang="en-US" sz="1200" dirty="0" smtClean="0"/>
                        <a:t>Fitness Grade 6/Computer Applications </a:t>
                      </a:r>
                    </a:p>
                    <a:p>
                      <a:endParaRPr lang="en-US" sz="1200" dirty="0" smtClean="0"/>
                    </a:p>
                    <a:p>
                      <a:r>
                        <a:rPr lang="en-US" sz="1200" dirty="0" smtClean="0"/>
                        <a:t>* PE waivers can</a:t>
                      </a:r>
                      <a:r>
                        <a:rPr lang="en-US" sz="1200" baseline="0" dirty="0" smtClean="0"/>
                        <a:t> be completed online</a:t>
                      </a:r>
                      <a:endParaRPr lang="en-US" sz="1200" dirty="0"/>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(7</a:t>
                      </a:r>
                      <a:r>
                        <a:rPr lang="en-US" sz="1200" baseline="30000" dirty="0" smtClean="0"/>
                        <a:t>th</a:t>
                      </a:r>
                      <a:r>
                        <a:rPr lang="en-US" sz="1200" dirty="0" smtClean="0"/>
                        <a:t> Gr.) - Team Sports/Grade 7 Health-required</a:t>
                      </a:r>
                      <a:r>
                        <a:rPr lang="en-US" sz="900" baseline="0" dirty="0" smtClean="0"/>
                        <a:t> (can take online in summer after 6</a:t>
                      </a:r>
                      <a:r>
                        <a:rPr lang="en-US" sz="900" baseline="30000" dirty="0" smtClean="0"/>
                        <a:t>th</a:t>
                      </a:r>
                      <a:r>
                        <a:rPr lang="en-US" sz="900" baseline="0" dirty="0" smtClean="0"/>
                        <a:t> grade year)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(8</a:t>
                      </a:r>
                      <a:r>
                        <a:rPr lang="en-US" sz="1200" baseline="30000" dirty="0" smtClean="0"/>
                        <a:t>th</a:t>
                      </a:r>
                      <a:r>
                        <a:rPr lang="en-US" sz="1200" baseline="0" dirty="0" smtClean="0"/>
                        <a:t> Gr.) PE Sports/Wellness</a:t>
                      </a:r>
                      <a:endParaRPr lang="en-US" sz="1200" dirty="0"/>
                    </a:p>
                  </a:txBody>
                  <a:tcPr>
                    <a:solidFill>
                      <a:schemeClr val="accent2">
                        <a:lumMod val="20000"/>
                        <a:lumOff val="80000"/>
                      </a:schemeClr>
                    </a:solidFill>
                  </a:tcPr>
                </a:tc>
                <a:extLst>
                  <a:ext uri="{0D108BD9-81ED-4DB2-BD59-A6C34878D82A}">
                    <a16:rowId xmlns:a16="http://schemas.microsoft.com/office/drawing/2014/main" val="10005"/>
                  </a:ext>
                </a:extLst>
              </a:tr>
              <a:tr h="1305218">
                <a:tc>
                  <a:txBody>
                    <a:bodyPr/>
                    <a:lstStyle/>
                    <a:p>
                      <a:pPr algn="ctr"/>
                      <a:r>
                        <a:rPr lang="en-US" sz="1200" dirty="0" smtClean="0"/>
                        <a:t>Electives</a:t>
                      </a:r>
                    </a:p>
                    <a:p>
                      <a:pPr algn="ctr"/>
                      <a:r>
                        <a:rPr lang="en-US" sz="1200" dirty="0" smtClean="0"/>
                        <a:t>(1 period)</a:t>
                      </a:r>
                      <a:endParaRPr lang="en-US" sz="1200" dirty="0"/>
                    </a:p>
                  </a:txBody>
                  <a:tcPr>
                    <a:solidFill>
                      <a:schemeClr val="accent2">
                        <a:lumMod val="20000"/>
                        <a:lumOff val="80000"/>
                      </a:schemeClr>
                    </a:solidFill>
                  </a:tcPr>
                </a:tc>
                <a:tc>
                  <a:txBody>
                    <a:bodyPr/>
                    <a:lstStyle/>
                    <a:p>
                      <a:r>
                        <a:rPr lang="en-US" sz="1200" baseline="0" dirty="0" smtClean="0"/>
                        <a:t>AVID 6, Band 1, Chorus 1, ESE Social Skills, Gifted, Orchestra 1, Wheel 1 (Coding, STEM, and Art) or Wheel 2 (Coding, STEM, and Spanish)</a:t>
                      </a:r>
                    </a:p>
                    <a:p>
                      <a:endParaRPr lang="en-US" sz="1200" baseline="0" dirty="0" smtClean="0"/>
                    </a:p>
                    <a:p>
                      <a:r>
                        <a:rPr lang="en-US" sz="1200" baseline="0" dirty="0" smtClean="0"/>
                        <a:t>Reading is required for all students who score level 1 on the previous year PM3 FAST Reading assessment</a:t>
                      </a:r>
                      <a:endParaRPr lang="en-US" sz="1200" dirty="0"/>
                    </a:p>
                  </a:txBody>
                  <a:tcPr>
                    <a:solidFill>
                      <a:schemeClr val="accent2">
                        <a:lumMod val="20000"/>
                        <a:lumOff val="80000"/>
                      </a:schemeClr>
                    </a:solidFill>
                  </a:tcPr>
                </a:tc>
                <a:tc>
                  <a:txBody>
                    <a:bodyPr/>
                    <a:lstStyle/>
                    <a:p>
                      <a:r>
                        <a:rPr lang="en-US" sz="1200" dirty="0" smtClean="0"/>
                        <a:t>(7</a:t>
                      </a:r>
                      <a:r>
                        <a:rPr lang="en-US" sz="1200" baseline="30000" dirty="0" smtClean="0"/>
                        <a:t>th</a:t>
                      </a:r>
                      <a:r>
                        <a:rPr lang="en-US" sz="1200" dirty="0" smtClean="0"/>
                        <a:t> Gr.) – 2D/3D Art, AVID 7,</a:t>
                      </a:r>
                      <a:r>
                        <a:rPr lang="en-US" sz="1200" baseline="0" dirty="0" smtClean="0"/>
                        <a:t> Band 2, Chorus 2, Coding Fundamentals, Gifted, Orchestra 2, </a:t>
                      </a:r>
                      <a:r>
                        <a:rPr lang="en-US" sz="1200" b="1" dirty="0" smtClean="0"/>
                        <a:t>Spanish 1 HS</a:t>
                      </a:r>
                      <a:r>
                        <a:rPr lang="en-US" sz="1200" dirty="0" smtClean="0"/>
                        <a:t>, STEM</a:t>
                      </a:r>
                    </a:p>
                    <a:p>
                      <a:endParaRPr lang="en-US" sz="1200" dirty="0" smtClean="0"/>
                    </a:p>
                    <a:p>
                      <a:r>
                        <a:rPr lang="en-US" sz="1200" dirty="0" smtClean="0"/>
                        <a:t>(8</a:t>
                      </a:r>
                      <a:r>
                        <a:rPr lang="en-US" sz="1200" baseline="30000" dirty="0" smtClean="0"/>
                        <a:t>th</a:t>
                      </a:r>
                      <a:r>
                        <a:rPr lang="en-US" sz="1200" baseline="0" dirty="0" smtClean="0"/>
                        <a:t> Gr.) </a:t>
                      </a:r>
                      <a:r>
                        <a:rPr lang="en-US" sz="1200" b="1" dirty="0" smtClean="0"/>
                        <a:t>Pre-AP</a:t>
                      </a:r>
                      <a:r>
                        <a:rPr lang="en-US" sz="1200" b="1" baseline="0" dirty="0" smtClean="0"/>
                        <a:t> Visual Art HS</a:t>
                      </a:r>
                      <a:r>
                        <a:rPr lang="en-US" sz="1200" baseline="0" dirty="0" smtClean="0"/>
                        <a:t>, AVID 8, Chorus 3, </a:t>
                      </a:r>
                      <a:r>
                        <a:rPr lang="en-US" sz="1200" b="1" baseline="0" dirty="0" smtClean="0"/>
                        <a:t>Digital Info Tech HS</a:t>
                      </a:r>
                      <a:r>
                        <a:rPr lang="en-US" sz="1200" baseline="0" dirty="0" smtClean="0"/>
                        <a:t>, Gifted, Office Assistant, </a:t>
                      </a:r>
                      <a:r>
                        <a:rPr lang="en-US" sz="1200" b="1" baseline="0" dirty="0" smtClean="0"/>
                        <a:t>Spanish 1 or Spanish 2 HS</a:t>
                      </a:r>
                      <a:r>
                        <a:rPr lang="en-US" sz="1200" baseline="0" dirty="0" smtClean="0"/>
                        <a:t>, STEM,</a:t>
                      </a:r>
                      <a:endParaRPr lang="en-US" sz="1200" dirty="0"/>
                    </a:p>
                  </a:txBody>
                  <a:tcPr>
                    <a:solidFill>
                      <a:schemeClr val="accent2">
                        <a:lumMod val="20000"/>
                        <a:lumOff val="80000"/>
                      </a:schemeClr>
                    </a:solidFill>
                  </a:tcPr>
                </a:tc>
                <a:extLst>
                  <a:ext uri="{0D108BD9-81ED-4DB2-BD59-A6C34878D82A}">
                    <a16:rowId xmlns:a16="http://schemas.microsoft.com/office/drawing/2014/main" val="10006"/>
                  </a:ext>
                </a:extLst>
              </a:tr>
            </a:tbl>
          </a:graphicData>
        </a:graphic>
      </p:graphicFrame>
      <p:pic>
        <p:nvPicPr>
          <p:cNvPr id="3" name="Picture 2"/>
          <p:cNvPicPr>
            <a:picLocks noChangeAspect="1"/>
          </p:cNvPicPr>
          <p:nvPr/>
        </p:nvPicPr>
        <p:blipFill>
          <a:blip r:embed="rId2"/>
          <a:stretch>
            <a:fillRect/>
          </a:stretch>
        </p:blipFill>
        <p:spPr>
          <a:xfrm>
            <a:off x="10486409" y="288493"/>
            <a:ext cx="889386" cy="626225"/>
          </a:xfrm>
          <a:prstGeom prst="rect">
            <a:avLst/>
          </a:prstGeom>
        </p:spPr>
      </p:pic>
    </p:spTree>
    <p:extLst>
      <p:ext uri="{BB962C8B-B14F-4D97-AF65-F5344CB8AC3E}">
        <p14:creationId xmlns:p14="http://schemas.microsoft.com/office/powerpoint/2010/main" val="3121436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38545" y="1344824"/>
            <a:ext cx="6795506" cy="5261249"/>
          </a:xfrm>
          <a:prstGeom prst="rect">
            <a:avLst/>
          </a:prstGeom>
        </p:spPr>
      </p:pic>
      <p:sp>
        <p:nvSpPr>
          <p:cNvPr id="5" name="TextBox 4"/>
          <p:cNvSpPr txBox="1"/>
          <p:nvPr/>
        </p:nvSpPr>
        <p:spPr>
          <a:xfrm>
            <a:off x="2743200" y="308842"/>
            <a:ext cx="6186196" cy="646331"/>
          </a:xfrm>
          <a:prstGeom prst="rect">
            <a:avLst/>
          </a:prstGeom>
          <a:noFill/>
        </p:spPr>
        <p:txBody>
          <a:bodyPr wrap="square" rtlCol="0">
            <a:spAutoFit/>
          </a:bodyPr>
          <a:lstStyle/>
          <a:p>
            <a:pPr algn="ctr"/>
            <a:r>
              <a:rPr lang="en-US" sz="3600" b="1" dirty="0" smtClean="0">
                <a:solidFill>
                  <a:schemeClr val="accent2">
                    <a:lumMod val="50000"/>
                  </a:schemeClr>
                </a:solidFill>
              </a:rPr>
              <a:t>OMS Guidelines for Success </a:t>
            </a:r>
            <a:endParaRPr lang="en-US" sz="3600" b="1" dirty="0">
              <a:solidFill>
                <a:schemeClr val="accent2">
                  <a:lumMod val="50000"/>
                </a:schemeClr>
              </a:solidFill>
            </a:endParaRPr>
          </a:p>
        </p:txBody>
      </p:sp>
    </p:spTree>
    <p:extLst>
      <p:ext uri="{BB962C8B-B14F-4D97-AF65-F5344CB8AC3E}">
        <p14:creationId xmlns:p14="http://schemas.microsoft.com/office/powerpoint/2010/main" val="75320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967" y="448056"/>
            <a:ext cx="5544589" cy="640080"/>
          </a:xfrm>
        </p:spPr>
        <p:txBody>
          <a:bodyPr/>
          <a:lstStyle/>
          <a:p>
            <a:pPr algn="r"/>
            <a:r>
              <a:rPr lang="en-US" dirty="0" smtClean="0"/>
              <a:t>Parent/Student/Staff Agreement</a:t>
            </a:r>
            <a:endParaRPr lang="en-US" dirty="0"/>
          </a:p>
        </p:txBody>
      </p:sp>
      <p:pic>
        <p:nvPicPr>
          <p:cNvPr id="4" name="Picture 3"/>
          <p:cNvPicPr>
            <a:picLocks noChangeAspect="1"/>
          </p:cNvPicPr>
          <p:nvPr/>
        </p:nvPicPr>
        <p:blipFill>
          <a:blip r:embed="rId2"/>
          <a:stretch>
            <a:fillRect/>
          </a:stretch>
        </p:blipFill>
        <p:spPr>
          <a:xfrm>
            <a:off x="9205935" y="448056"/>
            <a:ext cx="2548349" cy="1798476"/>
          </a:xfrm>
          <a:prstGeom prst="rect">
            <a:avLst/>
          </a:prstGeom>
        </p:spPr>
      </p:pic>
      <p:sp>
        <p:nvSpPr>
          <p:cNvPr id="3" name="Content Placeholder 2"/>
          <p:cNvSpPr>
            <a:spLocks noGrp="1"/>
          </p:cNvSpPr>
          <p:nvPr>
            <p:ph sz="quarter" idx="10"/>
          </p:nvPr>
        </p:nvSpPr>
        <p:spPr>
          <a:xfrm>
            <a:off x="1530219" y="1240971"/>
            <a:ext cx="7025951" cy="5346441"/>
          </a:xfrm>
        </p:spPr>
        <p:txBody>
          <a:bodyPr>
            <a:normAutofit fontScale="92500" lnSpcReduction="20000"/>
          </a:bodyPr>
          <a:lstStyle/>
          <a:p>
            <a:pPr>
              <a:spcBef>
                <a:spcPts val="0"/>
              </a:spcBef>
              <a:spcAft>
                <a:spcPts val="0"/>
              </a:spcAft>
            </a:pPr>
            <a:r>
              <a:rPr lang="en-US" b="1" u="sng" dirty="0">
                <a:latin typeface="Calibri" panose="020F0502020204030204" pitchFamily="34" charset="0"/>
                <a:ea typeface="Times New Roman" panose="02020603050405020304" pitchFamily="18" charset="0"/>
              </a:rPr>
              <a:t>OMS Parent / Guardian Agreement:</a:t>
            </a:r>
            <a:r>
              <a:rPr lang="en-US" b="1" dirty="0">
                <a:latin typeface="Calibri" panose="020F0502020204030204" pitchFamily="34" charset="0"/>
                <a:ea typeface="Times New Roman" panose="02020603050405020304" pitchFamily="18" charset="0"/>
              </a:rPr>
              <a:t>  </a:t>
            </a:r>
            <a:r>
              <a:rPr lang="en-US" dirty="0">
                <a:latin typeface="Calibri" panose="020F0502020204030204" pitchFamily="34" charset="0"/>
                <a:ea typeface="Times New Roman" panose="02020603050405020304" pitchFamily="18" charset="0"/>
              </a:rPr>
              <a:t>I want my child to reach his / her full academic potential; therefore, I will do the following to support my child’s learning:</a:t>
            </a:r>
            <a:endParaRPr lang="en-US" sz="1000" dirty="0">
              <a:latin typeface="Times New Roman" panose="02020603050405020304" pitchFamily="18" charset="0"/>
              <a:ea typeface="Times New Roman" panose="02020603050405020304" pitchFamily="18" charset="0"/>
            </a:endParaRPr>
          </a:p>
          <a:p>
            <a:pPr marL="342900" marR="0" lvl="0" indent="-342900">
              <a:spcBef>
                <a:spcPts val="0"/>
              </a:spcBef>
              <a:spcAft>
                <a:spcPts val="1000"/>
              </a:spcAft>
              <a:buFont typeface="Symbol" panose="05050102010706020507" pitchFamily="18" charset="2"/>
              <a:buChar char=""/>
            </a:pPr>
            <a:r>
              <a:rPr lang="en-US" dirty="0">
                <a:latin typeface="Times New Roman" panose="02020603050405020304" pitchFamily="18" charset="0"/>
                <a:ea typeface="Times New Roman" panose="02020603050405020304" pitchFamily="18" charset="0"/>
                <a:cs typeface="Calibri" panose="020F0502020204030204" pitchFamily="34" charset="0"/>
              </a:rPr>
              <a:t>Maintain on-going communication and updated contact information with my student’s school</a:t>
            </a:r>
            <a:endParaRPr lang="en-US" sz="1000" dirty="0">
              <a:latin typeface="Times New Roman" panose="02020603050405020304" pitchFamily="18" charset="0"/>
              <a:ea typeface="Times New Roman" panose="02020603050405020304" pitchFamily="18" charset="0"/>
            </a:endParaRPr>
          </a:p>
          <a:p>
            <a:pPr marL="342900" marR="0" lvl="0" indent="-342900">
              <a:spcBef>
                <a:spcPts val="0"/>
              </a:spcBef>
              <a:spcAft>
                <a:spcPts val="1000"/>
              </a:spcAft>
              <a:buFont typeface="Symbol" panose="05050102010706020507" pitchFamily="18" charset="2"/>
              <a:buChar char=""/>
            </a:pPr>
            <a:r>
              <a:rPr lang="en-US" dirty="0">
                <a:latin typeface="Times New Roman" panose="02020603050405020304" pitchFamily="18" charset="0"/>
                <a:ea typeface="Times New Roman" panose="02020603050405020304" pitchFamily="18" charset="0"/>
                <a:cs typeface="Calibri" panose="020F0502020204030204" pitchFamily="34" charset="0"/>
              </a:rPr>
              <a:t>Attend school events when available</a:t>
            </a:r>
            <a:endParaRPr lang="en-US" sz="1000" dirty="0">
              <a:latin typeface="Times New Roman" panose="02020603050405020304" pitchFamily="18" charset="0"/>
              <a:ea typeface="Times New Roman" panose="02020603050405020304" pitchFamily="18" charset="0"/>
            </a:endParaRPr>
          </a:p>
          <a:p>
            <a:pPr marL="342900" marR="0" lvl="0" indent="-342900">
              <a:spcBef>
                <a:spcPts val="0"/>
              </a:spcBef>
              <a:spcAft>
                <a:spcPts val="1000"/>
              </a:spcAft>
              <a:buFont typeface="Symbol" panose="05050102010706020507" pitchFamily="18" charset="2"/>
              <a:buChar char=""/>
            </a:pPr>
            <a:r>
              <a:rPr lang="en-US" dirty="0">
                <a:latin typeface="Times New Roman" panose="02020603050405020304" pitchFamily="18" charset="0"/>
                <a:ea typeface="Times New Roman" panose="02020603050405020304" pitchFamily="18" charset="0"/>
                <a:cs typeface="Calibri" panose="020F0502020204030204" pitchFamily="34" charset="0"/>
              </a:rPr>
              <a:t>Ensure my student comes to school on time each day on time prepared and ready to learn</a:t>
            </a:r>
            <a:endParaRPr lang="en-US" sz="1000" dirty="0">
              <a:latin typeface="Times New Roman" panose="02020603050405020304" pitchFamily="18" charset="0"/>
              <a:ea typeface="Times New Roman" panose="02020603050405020304" pitchFamily="18" charset="0"/>
            </a:endParaRPr>
          </a:p>
          <a:p>
            <a:pPr marL="342900" marR="0" lvl="0" indent="-342900">
              <a:spcBef>
                <a:spcPts val="0"/>
              </a:spcBef>
              <a:spcAft>
                <a:spcPts val="1000"/>
              </a:spcAft>
              <a:buFont typeface="Symbol" panose="05050102010706020507" pitchFamily="18" charset="2"/>
              <a:buChar char=""/>
            </a:pPr>
            <a:r>
              <a:rPr lang="en-US" dirty="0">
                <a:latin typeface="Times New Roman" panose="02020603050405020304" pitchFamily="18" charset="0"/>
                <a:ea typeface="Times New Roman" panose="02020603050405020304" pitchFamily="18" charset="0"/>
                <a:cs typeface="Calibri" panose="020F0502020204030204" pitchFamily="34" charset="0"/>
              </a:rPr>
              <a:t>Review my student’s academic progress with my student at least weekly using FOCUS</a:t>
            </a:r>
            <a:endParaRPr lang="en-US" sz="1000" dirty="0">
              <a:latin typeface="Times New Roman" panose="02020603050405020304" pitchFamily="18" charset="0"/>
              <a:ea typeface="Times New Roman" panose="02020603050405020304" pitchFamily="18" charset="0"/>
            </a:endParaRPr>
          </a:p>
          <a:p>
            <a:pPr marL="342900" marR="0" lvl="0" indent="-342900">
              <a:spcBef>
                <a:spcPts val="0"/>
              </a:spcBef>
              <a:spcAft>
                <a:spcPts val="1000"/>
              </a:spcAft>
              <a:buFont typeface="Symbol" panose="05050102010706020507" pitchFamily="18" charset="2"/>
              <a:buChar char=""/>
            </a:pPr>
            <a:r>
              <a:rPr lang="en-US" dirty="0">
                <a:latin typeface="Times New Roman" panose="02020603050405020304" pitchFamily="18" charset="0"/>
                <a:ea typeface="Times New Roman" panose="02020603050405020304" pitchFamily="18" charset="0"/>
                <a:cs typeface="Calibri" panose="020F0502020204030204" pitchFamily="34" charset="0"/>
              </a:rPr>
              <a:t>Encourage educational reading and completion of homework</a:t>
            </a:r>
            <a:endParaRPr lang="en-US" sz="1000" dirty="0">
              <a:latin typeface="Times New Roman" panose="02020603050405020304" pitchFamily="18" charset="0"/>
              <a:ea typeface="Times New Roman" panose="02020603050405020304" pitchFamily="18" charset="0"/>
            </a:endParaRPr>
          </a:p>
          <a:p>
            <a:pPr marL="342900" marR="0" lvl="0" indent="-342900">
              <a:spcBef>
                <a:spcPts val="0"/>
              </a:spcBef>
              <a:spcAft>
                <a:spcPts val="1000"/>
              </a:spcAft>
              <a:buFont typeface="Symbol" panose="05050102010706020507" pitchFamily="18" charset="2"/>
              <a:buChar char=""/>
            </a:pPr>
            <a:r>
              <a:rPr lang="en-US" dirty="0">
                <a:latin typeface="Times New Roman" panose="02020603050405020304" pitchFamily="18" charset="0"/>
                <a:ea typeface="Times New Roman" panose="02020603050405020304" pitchFamily="18" charset="0"/>
                <a:cs typeface="Calibri" panose="020F0502020204030204" pitchFamily="34" charset="0"/>
              </a:rPr>
              <a:t>Respect all others at all time</a:t>
            </a:r>
            <a:endParaRPr lang="en-US" sz="1000" dirty="0">
              <a:latin typeface="Times New Roman" panose="02020603050405020304" pitchFamily="18" charset="0"/>
              <a:ea typeface="Times New Roman" panose="02020603050405020304" pitchFamily="18" charset="0"/>
            </a:endParaRPr>
          </a:p>
          <a:p>
            <a:pPr marL="342900" marR="0" lvl="0" indent="-342900">
              <a:spcBef>
                <a:spcPts val="0"/>
              </a:spcBef>
              <a:spcAft>
                <a:spcPts val="1000"/>
              </a:spcAft>
              <a:buFont typeface="Symbol" panose="05050102010706020507" pitchFamily="18" charset="2"/>
              <a:buChar char=""/>
            </a:pPr>
            <a:r>
              <a:rPr lang="en-US" dirty="0">
                <a:latin typeface="Times New Roman" panose="02020603050405020304" pitchFamily="18" charset="0"/>
                <a:ea typeface="Times New Roman" panose="02020603050405020304" pitchFamily="18" charset="0"/>
                <a:cs typeface="Calibri" panose="020F0502020204030204" pitchFamily="34" charset="0"/>
              </a:rPr>
              <a:t>Review the school wide binder contents with my student on a weekly basis</a:t>
            </a:r>
            <a:endParaRPr lang="en-US" sz="1000" dirty="0">
              <a:latin typeface="Times New Roman" panose="02020603050405020304" pitchFamily="18" charset="0"/>
              <a:ea typeface="Times New Roman" panose="02020603050405020304" pitchFamily="18" charset="0"/>
            </a:endParaRPr>
          </a:p>
          <a:p>
            <a:pPr>
              <a:spcBef>
                <a:spcPts val="0"/>
              </a:spcBef>
              <a:spcAft>
                <a:spcPts val="0"/>
              </a:spcAft>
            </a:pPr>
            <a:r>
              <a:rPr lang="en-US" b="1" dirty="0">
                <a:latin typeface="Calibri" panose="020F0502020204030204" pitchFamily="34" charset="0"/>
                <a:ea typeface="Times New Roman" panose="02020603050405020304" pitchFamily="18" charset="0"/>
              </a:rPr>
              <a:t> </a:t>
            </a:r>
            <a:endParaRPr lang="en-US" sz="1000" dirty="0">
              <a:latin typeface="Times New Roman" panose="02020603050405020304" pitchFamily="18" charset="0"/>
              <a:ea typeface="Times New Roman" panose="02020603050405020304" pitchFamily="18" charset="0"/>
            </a:endParaRPr>
          </a:p>
          <a:p>
            <a:pPr>
              <a:spcBef>
                <a:spcPts val="0"/>
              </a:spcBef>
              <a:spcAft>
                <a:spcPts val="0"/>
              </a:spcAft>
            </a:pPr>
            <a:r>
              <a:rPr lang="en-US" b="1" u="sng" dirty="0">
                <a:latin typeface="Calibri" panose="020F0502020204030204" pitchFamily="34" charset="0"/>
                <a:ea typeface="Times New Roman" panose="02020603050405020304" pitchFamily="18" charset="0"/>
              </a:rPr>
              <a:t>OMS Student Agreement:</a:t>
            </a:r>
            <a:r>
              <a:rPr lang="en-US" b="1" dirty="0">
                <a:latin typeface="Calibri" panose="020F0502020204030204" pitchFamily="34" charset="0"/>
                <a:ea typeface="Times New Roman" panose="02020603050405020304" pitchFamily="18" charset="0"/>
              </a:rPr>
              <a:t>  </a:t>
            </a:r>
            <a:r>
              <a:rPr lang="en-US" dirty="0">
                <a:latin typeface="Calibri" panose="020F0502020204030204" pitchFamily="34" charset="0"/>
                <a:ea typeface="Times New Roman" panose="02020603050405020304" pitchFamily="18" charset="0"/>
              </a:rPr>
              <a:t>It is important that I do the best that I can; therefore, I will do the following:</a:t>
            </a:r>
            <a:endParaRPr lang="en-US" sz="1000" dirty="0">
              <a:latin typeface="Times New Roman" panose="02020603050405020304" pitchFamily="18" charset="0"/>
              <a:ea typeface="Times New Roman" panose="02020603050405020304" pitchFamily="18" charset="0"/>
            </a:endParaRPr>
          </a:p>
          <a:p>
            <a:pPr marL="342900" marR="0" lvl="0" indent="-342900">
              <a:spcBef>
                <a:spcPts val="0"/>
              </a:spcBef>
              <a:spcAft>
                <a:spcPts val="1000"/>
              </a:spcAft>
              <a:buFont typeface="Symbol" panose="05050102010706020507" pitchFamily="18" charset="2"/>
              <a:buChar char=""/>
            </a:pPr>
            <a:r>
              <a:rPr lang="en-US" dirty="0">
                <a:latin typeface="Times New Roman" panose="02020603050405020304" pitchFamily="18" charset="0"/>
                <a:ea typeface="Times New Roman" panose="02020603050405020304" pitchFamily="18" charset="0"/>
                <a:cs typeface="Calibri" panose="020F0502020204030204" pitchFamily="34" charset="0"/>
              </a:rPr>
              <a:t>Come to school on time with a fully charged laptop, cell phone kept away, in compliance with dress code and ready to learn each day</a:t>
            </a:r>
            <a:endParaRPr lang="en-US" sz="1000" dirty="0">
              <a:latin typeface="Times New Roman" panose="02020603050405020304" pitchFamily="18" charset="0"/>
              <a:ea typeface="Times New Roman" panose="02020603050405020304" pitchFamily="18" charset="0"/>
            </a:endParaRPr>
          </a:p>
          <a:p>
            <a:pPr marL="342900" marR="0" lvl="0" indent="-342900">
              <a:spcBef>
                <a:spcPts val="0"/>
              </a:spcBef>
              <a:spcAft>
                <a:spcPts val="1000"/>
              </a:spcAft>
              <a:buFont typeface="Symbol" panose="05050102010706020507" pitchFamily="18" charset="2"/>
              <a:buChar char=""/>
            </a:pPr>
            <a:r>
              <a:rPr lang="en-US" dirty="0">
                <a:latin typeface="Times New Roman" panose="02020603050405020304" pitchFamily="18" charset="0"/>
                <a:ea typeface="Times New Roman" panose="02020603050405020304" pitchFamily="18" charset="0"/>
                <a:cs typeface="Calibri" panose="020F0502020204030204" pitchFamily="34" charset="0"/>
              </a:rPr>
              <a:t>Believe in my ability to learn and engage in the educational process</a:t>
            </a:r>
            <a:endParaRPr lang="en-US" sz="1000" dirty="0">
              <a:latin typeface="Times New Roman" panose="02020603050405020304" pitchFamily="18" charset="0"/>
              <a:ea typeface="Times New Roman" panose="02020603050405020304" pitchFamily="18" charset="0"/>
            </a:endParaRPr>
          </a:p>
          <a:p>
            <a:pPr marL="342900" marR="0" lvl="0" indent="-342900">
              <a:spcBef>
                <a:spcPts val="0"/>
              </a:spcBef>
              <a:spcAft>
                <a:spcPts val="1000"/>
              </a:spcAft>
              <a:buFont typeface="Symbol" panose="05050102010706020507" pitchFamily="18" charset="2"/>
              <a:buChar char=""/>
            </a:pPr>
            <a:r>
              <a:rPr lang="en-US" dirty="0">
                <a:latin typeface="Times New Roman" panose="02020603050405020304" pitchFamily="18" charset="0"/>
                <a:ea typeface="Times New Roman" panose="02020603050405020304" pitchFamily="18" charset="0"/>
                <a:cs typeface="Calibri" panose="020F0502020204030204" pitchFamily="34" charset="0"/>
              </a:rPr>
              <a:t>Work to the best of my ability </a:t>
            </a:r>
            <a:endParaRPr lang="en-US" sz="1000" dirty="0">
              <a:latin typeface="Times New Roman" panose="02020603050405020304" pitchFamily="18" charset="0"/>
              <a:ea typeface="Times New Roman" panose="02020603050405020304" pitchFamily="18" charset="0"/>
            </a:endParaRPr>
          </a:p>
          <a:p>
            <a:pPr marL="342900" marR="0" lvl="0" indent="-342900">
              <a:spcBef>
                <a:spcPts val="0"/>
              </a:spcBef>
              <a:spcAft>
                <a:spcPts val="1000"/>
              </a:spcAft>
              <a:buFont typeface="Symbol" panose="05050102010706020507" pitchFamily="18" charset="2"/>
              <a:buChar char=""/>
            </a:pPr>
            <a:r>
              <a:rPr lang="en-US" dirty="0">
                <a:latin typeface="Times New Roman" panose="02020603050405020304" pitchFamily="18" charset="0"/>
                <a:ea typeface="Times New Roman" panose="02020603050405020304" pitchFamily="18" charset="0"/>
                <a:cs typeface="Calibri" panose="020F0502020204030204" pitchFamily="34" charset="0"/>
              </a:rPr>
              <a:t>Respect others at all times</a:t>
            </a:r>
            <a:endParaRPr lang="en-US" sz="1000" dirty="0">
              <a:latin typeface="Times New Roman" panose="02020603050405020304" pitchFamily="18" charset="0"/>
              <a:ea typeface="Times New Roman" panose="02020603050405020304" pitchFamily="18" charset="0"/>
            </a:endParaRPr>
          </a:p>
          <a:p>
            <a:pPr marL="342900" marR="0" lvl="0" indent="-342900">
              <a:spcBef>
                <a:spcPts val="0"/>
              </a:spcBef>
              <a:spcAft>
                <a:spcPts val="1000"/>
              </a:spcAft>
              <a:buFont typeface="Symbol" panose="05050102010706020507" pitchFamily="18" charset="2"/>
              <a:buChar char=""/>
            </a:pPr>
            <a:r>
              <a:rPr lang="en-US" dirty="0">
                <a:latin typeface="Times New Roman" panose="02020603050405020304" pitchFamily="18" charset="0"/>
                <a:ea typeface="Times New Roman" panose="02020603050405020304" pitchFamily="18" charset="0"/>
                <a:cs typeface="Calibri" panose="020F0502020204030204" pitchFamily="34" charset="0"/>
              </a:rPr>
              <a:t>Maintain an organized school binder system for all of my classes and review with my parent </a:t>
            </a:r>
            <a:r>
              <a:rPr lang="en-US" dirty="0" smtClean="0">
                <a:latin typeface="Times New Roman" panose="02020603050405020304" pitchFamily="18" charset="0"/>
                <a:ea typeface="Times New Roman" panose="02020603050405020304" pitchFamily="18" charset="0"/>
                <a:cs typeface="Calibri" panose="020F0502020204030204" pitchFamily="34" charset="0"/>
              </a:rPr>
              <a:t>weekly</a:t>
            </a:r>
            <a:endParaRPr lang="en-US" sz="1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55346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7927C-4931-4676-AD06-7B19BA72F62D}"/>
              </a:ext>
            </a:extLst>
          </p:cNvPr>
          <p:cNvSpPr>
            <a:spLocks noGrp="1"/>
          </p:cNvSpPr>
          <p:nvPr>
            <p:ph type="title"/>
          </p:nvPr>
        </p:nvSpPr>
        <p:spPr>
          <a:xfrm>
            <a:off x="2825869" y="448056"/>
            <a:ext cx="6876288" cy="640080"/>
          </a:xfrm>
        </p:spPr>
        <p:txBody>
          <a:bodyPr/>
          <a:lstStyle/>
          <a:p>
            <a:pPr algn="ctr"/>
            <a:r>
              <a:rPr lang="en-US" b="1" dirty="0">
                <a:latin typeface="Bauhaus 93" panose="04030905020B02020C02" pitchFamily="82" charset="0"/>
              </a:rPr>
              <a:t>Osceola </a:t>
            </a:r>
            <a:r>
              <a:rPr lang="en-US" b="1" dirty="0" smtClean="0">
                <a:latin typeface="Bauhaus 93" panose="04030905020B02020C02" pitchFamily="82" charset="0"/>
              </a:rPr>
              <a:t>Middle School </a:t>
            </a:r>
            <a:r>
              <a:rPr lang="en-US" b="1" dirty="0">
                <a:latin typeface="Bauhaus 93" panose="04030905020B02020C02" pitchFamily="82" charset="0"/>
              </a:rPr>
              <a:t>Dress code</a:t>
            </a:r>
            <a:r>
              <a:rPr lang="en-US" dirty="0"/>
              <a:t>	</a:t>
            </a:r>
          </a:p>
        </p:txBody>
      </p:sp>
      <p:sp>
        <p:nvSpPr>
          <p:cNvPr id="4" name="Rectangle 3"/>
          <p:cNvSpPr/>
          <p:nvPr/>
        </p:nvSpPr>
        <p:spPr>
          <a:xfrm>
            <a:off x="895738" y="1539551"/>
            <a:ext cx="10627567" cy="4801314"/>
          </a:xfrm>
          <a:prstGeom prst="rect">
            <a:avLst/>
          </a:prstGeom>
        </p:spPr>
        <p:txBody>
          <a:bodyPr wrap="square">
            <a:spAutoFit/>
          </a:bodyPr>
          <a:lstStyle/>
          <a:p>
            <a:r>
              <a:rPr lang="en-US" b="1" dirty="0"/>
              <a:t>Your Shirts: </a:t>
            </a:r>
            <a:r>
              <a:rPr lang="en-US" dirty="0"/>
              <a:t>S</a:t>
            </a:r>
            <a:r>
              <a:rPr lang="en-US" dirty="0" smtClean="0"/>
              <a:t>olid </a:t>
            </a:r>
            <a:r>
              <a:rPr lang="en-US" dirty="0"/>
              <a:t>in any color and cover up to the </a:t>
            </a:r>
            <a:r>
              <a:rPr lang="en-US" dirty="0" smtClean="0"/>
              <a:t>neck, only a </a:t>
            </a:r>
            <a:r>
              <a:rPr lang="en-US" dirty="0"/>
              <a:t>small logo (no bigger than 2 inches) is acceptable. The only printed shirts allowed are Osceola Middle School T-shirts</a:t>
            </a:r>
            <a:r>
              <a:rPr lang="en-US" dirty="0" smtClean="0"/>
              <a:t>.</a:t>
            </a:r>
          </a:p>
          <a:p>
            <a:endParaRPr lang="en-US" dirty="0"/>
          </a:p>
          <a:p>
            <a:r>
              <a:rPr lang="en-US" b="1" dirty="0"/>
              <a:t>Bottoms:</a:t>
            </a:r>
            <a:r>
              <a:rPr lang="en-US" dirty="0"/>
              <a:t> </a:t>
            </a:r>
            <a:r>
              <a:rPr lang="en-US" dirty="0" smtClean="0"/>
              <a:t>Must be </a:t>
            </a:r>
            <a:r>
              <a:rPr lang="en-US" dirty="0"/>
              <a:t>khaki, navy blue, or black only, neat in appearance (un-torn), and worn at the waist. Shorts must be knee length. Athletic, nylon or knit type shorts/pants, and are not permitted, with the exception of gym class. Blue jeans are allowed as long as they are neat in appearance and they are plain solid blue, full length, free of any wording, embroidery, design, as well as </a:t>
            </a:r>
            <a:r>
              <a:rPr lang="en-US" dirty="0" smtClean="0"/>
              <a:t>un-torn/un-ripped/no </a:t>
            </a:r>
            <a:r>
              <a:rPr lang="en-US" dirty="0"/>
              <a:t>holes/frays. Not permitted bottoms include spandex, jeggings/leggings, sweatpants, athletic pants, joggers, or Pajamas. </a:t>
            </a:r>
            <a:endParaRPr lang="en-US" dirty="0" smtClean="0"/>
          </a:p>
          <a:p>
            <a:endParaRPr lang="en-US" dirty="0"/>
          </a:p>
          <a:p>
            <a:r>
              <a:rPr lang="en-US" b="1" dirty="0"/>
              <a:t>Footwear:</a:t>
            </a:r>
            <a:r>
              <a:rPr lang="en-US" dirty="0"/>
              <a:t> Shoes must have a heel strap or closed back. Not permitted footwear include flip flops, slides, slippers or crocs</a:t>
            </a:r>
            <a:r>
              <a:rPr lang="en-US" dirty="0" smtClean="0"/>
              <a:t>.</a:t>
            </a:r>
          </a:p>
          <a:p>
            <a:endParaRPr lang="en-US" dirty="0"/>
          </a:p>
          <a:p>
            <a:r>
              <a:rPr lang="en-US" b="1" dirty="0"/>
              <a:t>Outerwear: </a:t>
            </a:r>
            <a:r>
              <a:rPr lang="en-US" dirty="0"/>
              <a:t>Plain sweatshirts, sweaters, and jackets must be solid in color. Hoods, hats or other head coverings are not permitted to be worn once a student is on campus. All backpacks, fanny packs, belt bags, and purses exceeding 8 by 10 inches must be stored in lockers during the school day and are not to be worn nor carried throughout the day.</a:t>
            </a:r>
          </a:p>
        </p:txBody>
      </p:sp>
      <p:pic>
        <p:nvPicPr>
          <p:cNvPr id="5" name="Picture 4"/>
          <p:cNvPicPr>
            <a:picLocks noChangeAspect="1"/>
          </p:cNvPicPr>
          <p:nvPr/>
        </p:nvPicPr>
        <p:blipFill>
          <a:blip r:embed="rId2"/>
          <a:stretch>
            <a:fillRect/>
          </a:stretch>
        </p:blipFill>
        <p:spPr>
          <a:xfrm>
            <a:off x="10185483" y="448056"/>
            <a:ext cx="1337822" cy="941857"/>
          </a:xfrm>
          <a:prstGeom prst="rect">
            <a:avLst/>
          </a:prstGeom>
        </p:spPr>
      </p:pic>
    </p:spTree>
    <p:extLst>
      <p:ext uri="{BB962C8B-B14F-4D97-AF65-F5344CB8AC3E}">
        <p14:creationId xmlns:p14="http://schemas.microsoft.com/office/powerpoint/2010/main" val="2115302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A7D3D-E512-04AE-7C58-95C7F1160DCE}"/>
              </a:ext>
            </a:extLst>
          </p:cNvPr>
          <p:cNvSpPr>
            <a:spLocks noGrp="1"/>
          </p:cNvSpPr>
          <p:nvPr>
            <p:ph type="title"/>
          </p:nvPr>
        </p:nvSpPr>
        <p:spPr>
          <a:xfrm>
            <a:off x="521207" y="448056"/>
            <a:ext cx="11039421" cy="640080"/>
          </a:xfrm>
        </p:spPr>
        <p:txBody>
          <a:bodyPr>
            <a:normAutofit/>
          </a:bodyPr>
          <a:lstStyle/>
          <a:p>
            <a:pPr algn="ctr"/>
            <a:r>
              <a:rPr lang="en-US" dirty="0" smtClean="0"/>
              <a:t>STEAM Academy, Enrichment Selection and AVID Application</a:t>
            </a:r>
            <a:endParaRPr lang="en-US" dirty="0"/>
          </a:p>
        </p:txBody>
      </p:sp>
      <p:pic>
        <p:nvPicPr>
          <p:cNvPr id="5" name="Picture 4">
            <a:extLst>
              <a:ext uri="{FF2B5EF4-FFF2-40B4-BE49-F238E27FC236}">
                <a16:creationId xmlns:a16="http://schemas.microsoft.com/office/drawing/2014/main" id="{81A66860-9873-E447-C9EF-523804AF90AD}"/>
              </a:ext>
            </a:extLst>
          </p:cNvPr>
          <p:cNvPicPr>
            <a:picLocks noChangeAspect="1"/>
          </p:cNvPicPr>
          <p:nvPr/>
        </p:nvPicPr>
        <p:blipFill>
          <a:blip r:embed="rId2"/>
          <a:stretch>
            <a:fillRect/>
          </a:stretch>
        </p:blipFill>
        <p:spPr>
          <a:xfrm>
            <a:off x="1035699" y="2047338"/>
            <a:ext cx="2333282" cy="2327026"/>
          </a:xfrm>
          <a:prstGeom prst="rect">
            <a:avLst/>
          </a:prstGeom>
        </p:spPr>
      </p:pic>
      <p:pic>
        <p:nvPicPr>
          <p:cNvPr id="7" name="Picture 6">
            <a:extLst>
              <a:ext uri="{FF2B5EF4-FFF2-40B4-BE49-F238E27FC236}">
                <a16:creationId xmlns:a16="http://schemas.microsoft.com/office/drawing/2014/main" id="{335CA709-985E-8BB6-BADC-F8617C94FE3B}"/>
              </a:ext>
            </a:extLst>
          </p:cNvPr>
          <p:cNvPicPr>
            <a:picLocks noChangeAspect="1"/>
          </p:cNvPicPr>
          <p:nvPr/>
        </p:nvPicPr>
        <p:blipFill>
          <a:blip r:embed="rId3"/>
          <a:stretch>
            <a:fillRect/>
          </a:stretch>
        </p:blipFill>
        <p:spPr>
          <a:xfrm>
            <a:off x="8611948" y="2121500"/>
            <a:ext cx="2304867" cy="2357852"/>
          </a:xfrm>
          <a:prstGeom prst="rect">
            <a:avLst/>
          </a:prstGeom>
        </p:spPr>
      </p:pic>
      <p:sp>
        <p:nvSpPr>
          <p:cNvPr id="3" name="Content Placeholder 2">
            <a:extLst>
              <a:ext uri="{FF2B5EF4-FFF2-40B4-BE49-F238E27FC236}">
                <a16:creationId xmlns:a16="http://schemas.microsoft.com/office/drawing/2014/main" id="{87D507DF-0826-961A-51C3-8D0ADC2D9750}"/>
              </a:ext>
            </a:extLst>
          </p:cNvPr>
          <p:cNvSpPr>
            <a:spLocks noGrp="1"/>
          </p:cNvSpPr>
          <p:nvPr>
            <p:ph idx="1"/>
          </p:nvPr>
        </p:nvSpPr>
        <p:spPr>
          <a:xfrm>
            <a:off x="8451976" y="1580481"/>
            <a:ext cx="2464839" cy="626457"/>
          </a:xfrm>
        </p:spPr>
        <p:txBody>
          <a:bodyPr>
            <a:normAutofit fontScale="77500" lnSpcReduction="20000"/>
          </a:bodyPr>
          <a:lstStyle/>
          <a:p>
            <a:pPr algn="ctr"/>
            <a:r>
              <a:rPr lang="en-US" dirty="0"/>
              <a:t>     </a:t>
            </a:r>
            <a:r>
              <a:rPr lang="en-US" sz="2000" b="1" dirty="0" smtClean="0"/>
              <a:t>AVID Application QR:</a:t>
            </a:r>
            <a:endParaRPr lang="en-US" sz="2000" b="1" dirty="0"/>
          </a:p>
        </p:txBody>
      </p:sp>
      <p:sp>
        <p:nvSpPr>
          <p:cNvPr id="6" name="Rectangle 5"/>
          <p:cNvSpPr/>
          <p:nvPr/>
        </p:nvSpPr>
        <p:spPr>
          <a:xfrm>
            <a:off x="298579" y="4860562"/>
            <a:ext cx="11635274" cy="989053"/>
          </a:xfrm>
          <a:prstGeom prst="rect">
            <a:avLst/>
          </a:prstGeom>
        </p:spPr>
        <p:txBody>
          <a:bodyPr wrap="square">
            <a:spAutoFit/>
          </a:bodyPr>
          <a:lstStyle/>
          <a:p>
            <a:pPr>
              <a:lnSpc>
                <a:spcPct val="107000"/>
              </a:lnSpc>
              <a:spcAft>
                <a:spcPts val="800"/>
              </a:spcAft>
            </a:pPr>
            <a:endParaRPr lang="en-US" sz="1400" b="1"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b="1" u="sng" dirty="0" smtClean="0">
                <a:latin typeface="Calibri" panose="020F0502020204030204" pitchFamily="34" charset="0"/>
                <a:ea typeface="Calibri" panose="020F0502020204030204" pitchFamily="34" charset="0"/>
                <a:cs typeface="Times New Roman" panose="02020603050405020304" pitchFamily="18" charset="0"/>
              </a:rPr>
              <a:t>PE </a:t>
            </a:r>
            <a:r>
              <a:rPr lang="en-US" sz="1400" b="1" u="sng" dirty="0">
                <a:latin typeface="Calibri" panose="020F0502020204030204" pitchFamily="34" charset="0"/>
                <a:ea typeface="Calibri" panose="020F0502020204030204" pitchFamily="34" charset="0"/>
                <a:cs typeface="Times New Roman" panose="02020603050405020304" pitchFamily="18" charset="0"/>
              </a:rPr>
              <a:t>Waiver if requested</a:t>
            </a:r>
            <a:r>
              <a:rPr lang="en-US" sz="14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sz="14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4"/>
              </a:rPr>
              <a:t>https://asd.pcsb.org/SchoolWiresForms/PE_Waiver/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87D507DF-0826-961A-51C3-8D0ADC2D9750}"/>
              </a:ext>
            </a:extLst>
          </p:cNvPr>
          <p:cNvSpPr txBox="1">
            <a:spLocks/>
          </p:cNvSpPr>
          <p:nvPr/>
        </p:nvSpPr>
        <p:spPr>
          <a:xfrm>
            <a:off x="897292" y="1588008"/>
            <a:ext cx="2464839" cy="626457"/>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gn="ctr"/>
            <a:r>
              <a:rPr lang="en-US" dirty="0" smtClean="0"/>
              <a:t>     </a:t>
            </a:r>
            <a:r>
              <a:rPr lang="en-US" sz="2000" b="1" dirty="0" smtClean="0"/>
              <a:t>STEAM Academy QR:</a:t>
            </a:r>
            <a:endParaRPr lang="en-US" sz="2000" b="1" dirty="0"/>
          </a:p>
        </p:txBody>
      </p:sp>
      <p:pic>
        <p:nvPicPr>
          <p:cNvPr id="2050" name="Picture 2"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6791" y="1418348"/>
            <a:ext cx="3306050" cy="330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0150934"/>
      </p:ext>
    </p:extLst>
  </p:cSld>
  <p:clrMapOvr>
    <a:masterClrMapping/>
  </p:clrMapOvr>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0001108_Welcome to Powerpoint 2016_CLR_v2" id="{CAB9082A-965C-42BE-8170-C940D3319B60}" vid="{82B84162-888A-4FD2-BEC9-B29B6DB2C7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8a52e8c320b9a064ae3583ae3861c9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8020cb39231a0945110f9cd888b521a"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0072C5-DDE0-4258-BA7A-4D4B80DFA632}">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16c05727-aa75-4e4a-9b5f-8a80a1165891"/>
    <ds:schemaRef ds:uri="71af3243-3dd4-4a8d-8c0d-dd76da1f02a5"/>
    <ds:schemaRef ds:uri="http://www.w3.org/XML/1998/namespace"/>
  </ds:schemaRefs>
</ds:datastoreItem>
</file>

<file path=customXml/itemProps2.xml><?xml version="1.0" encoding="utf-8"?>
<ds:datastoreItem xmlns:ds="http://schemas.openxmlformats.org/officeDocument/2006/customXml" ds:itemID="{7EE8C63A-4744-4DE4-BB49-0FF0B5375C60}">
  <ds:schemaRefs>
    <ds:schemaRef ds:uri="http://schemas.microsoft.com/sharepoint/v3/contenttype/forms"/>
  </ds:schemaRefs>
</ds:datastoreItem>
</file>

<file path=customXml/itemProps3.xml><?xml version="1.0" encoding="utf-8"?>
<ds:datastoreItem xmlns:ds="http://schemas.openxmlformats.org/officeDocument/2006/customXml" ds:itemID="{FD7FC771-7DFE-49DA-B577-71181BFBCB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Welcome to PowerPoint</Template>
  <TotalTime>0</TotalTime>
  <Words>1564</Words>
  <Application>Microsoft Office PowerPoint</Application>
  <PresentationFormat>Widescreen</PresentationFormat>
  <Paragraphs>197</Paragraphs>
  <Slides>16</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Microsoft JhengHei</vt:lpstr>
      <vt:lpstr>Aharoni</vt:lpstr>
      <vt:lpstr>Arial</vt:lpstr>
      <vt:lpstr>Arial Rounded MT Bold</vt:lpstr>
      <vt:lpstr>Bauhaus 93</vt:lpstr>
      <vt:lpstr>Calibri</vt:lpstr>
      <vt:lpstr>Garamond</vt:lpstr>
      <vt:lpstr>Maiden Orange</vt:lpstr>
      <vt:lpstr>Segoe UI</vt:lpstr>
      <vt:lpstr>Segoe UI Light</vt:lpstr>
      <vt:lpstr>Symbol</vt:lpstr>
      <vt:lpstr>Times New Roman</vt:lpstr>
      <vt:lpstr>WelcomeDoc</vt:lpstr>
      <vt:lpstr>PowerPoint Presentation</vt:lpstr>
      <vt:lpstr>The OMS Administrative, Counselor, and Clerical Support Teams 2023-2024:</vt:lpstr>
      <vt:lpstr>OSCEOLA MIDDLE SCHOOL 2023-24 BELL SCHEDULE </vt:lpstr>
      <vt:lpstr>OMS Enrichment</vt:lpstr>
      <vt:lpstr>6th Grade Course Options and Beyond</vt:lpstr>
      <vt:lpstr>PowerPoint Presentation</vt:lpstr>
      <vt:lpstr>Parent/Student/Staff Agreement</vt:lpstr>
      <vt:lpstr>Osceola Middle School Dress code </vt:lpstr>
      <vt:lpstr>STEAM Academy, Enrichment Selection and AVID Application</vt:lpstr>
      <vt:lpstr>How do we promote highest student achievement ?</vt:lpstr>
      <vt:lpstr>Recommended Supplies</vt:lpstr>
      <vt:lpstr>OMS Campus Overview</vt:lpstr>
      <vt:lpstr>https://www.pcsb.org/osceola-ms  has lots of valuable information for you!  Let’s look together…</vt:lpstr>
      <vt:lpstr>School Attendance</vt:lpstr>
      <vt:lpstr>Before and After School Clubs and Extended Learning</vt:lpstr>
      <vt:lpstr>Important upcoming Dates: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2022-10-11T18:24:53Z</dcterms:created>
  <dcterms:modified xsi:type="dcterms:W3CDTF">2023-06-27T16:53:38Z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